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sldIdLst>
    <p:sldId id="256" r:id="rId2"/>
    <p:sldId id="257" r:id="rId3"/>
    <p:sldId id="258" r:id="rId4"/>
    <p:sldId id="268" r:id="rId5"/>
    <p:sldId id="269" r:id="rId6"/>
    <p:sldId id="260" r:id="rId7"/>
    <p:sldId id="261" r:id="rId8"/>
    <p:sldId id="270" r:id="rId9"/>
    <p:sldId id="262" r:id="rId10"/>
    <p:sldId id="263" r:id="rId11"/>
    <p:sldId id="264" r:id="rId12"/>
    <p:sldId id="265" r:id="rId13"/>
    <p:sldId id="266" r:id="rId14"/>
    <p:sldId id="26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9F6900-DA92-4CD8-A41B-F32FD3342486}"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uk-UA"/>
        </a:p>
      </dgm:t>
    </dgm:pt>
    <dgm:pt modelId="{2ADA8A74-FD93-426C-A8DC-5BFBDC307D11}">
      <dgm:prSet phldrT="[Текст]"/>
      <dgm:spPr/>
      <dgm:t>
        <a:bodyPr/>
        <a:lstStyle/>
        <a:p>
          <a:r>
            <a:rPr lang="uk-UA" dirty="0" smtClean="0"/>
            <a:t>Гра «Що далі?»</a:t>
          </a:r>
          <a:endParaRPr lang="uk-UA" dirty="0"/>
        </a:p>
      </dgm:t>
    </dgm:pt>
    <dgm:pt modelId="{2AF2DA1E-772D-496D-89B4-3DD4E076E312}" type="parTrans" cxnId="{20D797D0-AEC5-47F3-81CA-3E850DEED962}">
      <dgm:prSet/>
      <dgm:spPr/>
      <dgm:t>
        <a:bodyPr/>
        <a:lstStyle/>
        <a:p>
          <a:endParaRPr lang="uk-UA"/>
        </a:p>
      </dgm:t>
    </dgm:pt>
    <dgm:pt modelId="{98E4F7EF-E078-48CB-B051-04D7866D6F4B}" type="sibTrans" cxnId="{20D797D0-AEC5-47F3-81CA-3E850DEED962}">
      <dgm:prSet/>
      <dgm:spPr/>
      <dgm:t>
        <a:bodyPr/>
        <a:lstStyle/>
        <a:p>
          <a:endParaRPr lang="uk-UA"/>
        </a:p>
      </dgm:t>
    </dgm:pt>
    <dgm:pt modelId="{31F12432-5436-4622-9E29-A97D845F1798}">
      <dgm:prSet/>
      <dgm:spPr/>
      <dgm:t>
        <a:bodyPr/>
        <a:lstStyle/>
        <a:p>
          <a:r>
            <a:rPr lang="uk-UA" dirty="0" smtClean="0"/>
            <a:t>картки ПЕКС</a:t>
          </a:r>
          <a:endParaRPr lang="uk-UA" dirty="0"/>
        </a:p>
      </dgm:t>
    </dgm:pt>
    <dgm:pt modelId="{683F3CB4-7349-422D-90CD-4E8F11C83F48}" type="parTrans" cxnId="{033EAAF9-803F-4DB0-86DA-44B457119F04}">
      <dgm:prSet/>
      <dgm:spPr/>
      <dgm:t>
        <a:bodyPr/>
        <a:lstStyle/>
        <a:p>
          <a:endParaRPr lang="uk-UA"/>
        </a:p>
      </dgm:t>
    </dgm:pt>
    <dgm:pt modelId="{ED5207A0-B049-4AD6-8200-FB9DA45E16C7}" type="sibTrans" cxnId="{033EAAF9-803F-4DB0-86DA-44B457119F04}">
      <dgm:prSet/>
      <dgm:spPr/>
      <dgm:t>
        <a:bodyPr/>
        <a:lstStyle/>
        <a:p>
          <a:endParaRPr lang="uk-UA"/>
        </a:p>
      </dgm:t>
    </dgm:pt>
    <dgm:pt modelId="{CF00809B-73A4-4C5D-9F85-84BD0AAF7863}">
      <dgm:prSet/>
      <dgm:spPr/>
      <dgm:t>
        <a:bodyPr/>
        <a:lstStyle/>
        <a:p>
          <a:r>
            <a:rPr lang="uk-UA" dirty="0" smtClean="0"/>
            <a:t>методики «виключи зайве»</a:t>
          </a:r>
          <a:endParaRPr lang="uk-UA" dirty="0"/>
        </a:p>
      </dgm:t>
    </dgm:pt>
    <dgm:pt modelId="{232AB417-C4B9-48FA-9BD6-5A038589E544}" type="parTrans" cxnId="{F2A40088-F15F-40E1-8F30-D60631EC8374}">
      <dgm:prSet/>
      <dgm:spPr/>
      <dgm:t>
        <a:bodyPr/>
        <a:lstStyle/>
        <a:p>
          <a:endParaRPr lang="uk-UA"/>
        </a:p>
      </dgm:t>
    </dgm:pt>
    <dgm:pt modelId="{7DC1B114-144D-4D07-826C-AD6D624106EF}" type="sibTrans" cxnId="{F2A40088-F15F-40E1-8F30-D60631EC8374}">
      <dgm:prSet/>
      <dgm:spPr/>
      <dgm:t>
        <a:bodyPr/>
        <a:lstStyle/>
        <a:p>
          <a:endParaRPr lang="uk-UA"/>
        </a:p>
      </dgm:t>
    </dgm:pt>
    <dgm:pt modelId="{F3717504-ED21-4197-B77E-D08A0098CE95}">
      <dgm:prSet custT="1"/>
      <dgm:spPr/>
      <dgm:t>
        <a:bodyPr/>
        <a:lstStyle/>
        <a:p>
          <a:r>
            <a:rPr lang="uk-UA" sz="3600" dirty="0" smtClean="0"/>
            <a:t>гра </a:t>
          </a:r>
        </a:p>
        <a:p>
          <a:r>
            <a:rPr lang="uk-UA" sz="3600" dirty="0" smtClean="0"/>
            <a:t>« </a:t>
          </a:r>
          <a:r>
            <a:rPr lang="uk-UA" sz="3600" dirty="0" err="1" smtClean="0"/>
            <a:t>Продовжи</a:t>
          </a:r>
          <a:r>
            <a:rPr lang="uk-UA" sz="3600" dirty="0" smtClean="0"/>
            <a:t> речення»</a:t>
          </a:r>
          <a:r>
            <a:rPr lang="uk-UA" sz="4000" dirty="0" smtClean="0"/>
            <a:t> </a:t>
          </a:r>
          <a:endParaRPr lang="uk-UA" sz="4000" dirty="0"/>
        </a:p>
      </dgm:t>
    </dgm:pt>
    <dgm:pt modelId="{7EDBF587-6FFF-4C59-B23C-2B2DF8EDC6D4}" type="parTrans" cxnId="{5A45ECEB-29E7-4231-A89E-9542694961E0}">
      <dgm:prSet/>
      <dgm:spPr/>
      <dgm:t>
        <a:bodyPr/>
        <a:lstStyle/>
        <a:p>
          <a:endParaRPr lang="uk-UA"/>
        </a:p>
      </dgm:t>
    </dgm:pt>
    <dgm:pt modelId="{3959FA87-27BE-49E0-A767-9BC72F9E593D}" type="sibTrans" cxnId="{5A45ECEB-29E7-4231-A89E-9542694961E0}">
      <dgm:prSet/>
      <dgm:spPr/>
      <dgm:t>
        <a:bodyPr/>
        <a:lstStyle/>
        <a:p>
          <a:endParaRPr lang="uk-UA"/>
        </a:p>
      </dgm:t>
    </dgm:pt>
    <dgm:pt modelId="{FB93EF1D-0A8E-454E-ACBE-4DDB98F30ADD}" type="pres">
      <dgm:prSet presAssocID="{7C9F6900-DA92-4CD8-A41B-F32FD3342486}" presName="diagram" presStyleCnt="0">
        <dgm:presLayoutVars>
          <dgm:dir/>
          <dgm:resizeHandles val="exact"/>
        </dgm:presLayoutVars>
      </dgm:prSet>
      <dgm:spPr/>
      <dgm:t>
        <a:bodyPr/>
        <a:lstStyle/>
        <a:p>
          <a:endParaRPr lang="uk-UA"/>
        </a:p>
      </dgm:t>
    </dgm:pt>
    <dgm:pt modelId="{15897813-7683-4666-8972-D4AA539C3D20}" type="pres">
      <dgm:prSet presAssocID="{F3717504-ED21-4197-B77E-D08A0098CE95}" presName="node" presStyleLbl="node1" presStyleIdx="0" presStyleCnt="4">
        <dgm:presLayoutVars>
          <dgm:bulletEnabled val="1"/>
        </dgm:presLayoutVars>
      </dgm:prSet>
      <dgm:spPr/>
      <dgm:t>
        <a:bodyPr/>
        <a:lstStyle/>
        <a:p>
          <a:endParaRPr lang="uk-UA"/>
        </a:p>
      </dgm:t>
    </dgm:pt>
    <dgm:pt modelId="{627EF23D-E14F-449E-A2CB-5B19E24B7C86}" type="pres">
      <dgm:prSet presAssocID="{3959FA87-27BE-49E0-A767-9BC72F9E593D}" presName="sibTrans" presStyleCnt="0"/>
      <dgm:spPr/>
    </dgm:pt>
    <dgm:pt modelId="{1675F9FA-E6F1-46C7-A996-9C2623D0E843}" type="pres">
      <dgm:prSet presAssocID="{CF00809B-73A4-4C5D-9F85-84BD0AAF7863}" presName="node" presStyleLbl="node1" presStyleIdx="1" presStyleCnt="4">
        <dgm:presLayoutVars>
          <dgm:bulletEnabled val="1"/>
        </dgm:presLayoutVars>
      </dgm:prSet>
      <dgm:spPr/>
      <dgm:t>
        <a:bodyPr/>
        <a:lstStyle/>
        <a:p>
          <a:endParaRPr lang="uk-UA"/>
        </a:p>
      </dgm:t>
    </dgm:pt>
    <dgm:pt modelId="{E7B8A1D0-6447-4792-9938-7124D619C1CC}" type="pres">
      <dgm:prSet presAssocID="{7DC1B114-144D-4D07-826C-AD6D624106EF}" presName="sibTrans" presStyleCnt="0"/>
      <dgm:spPr/>
    </dgm:pt>
    <dgm:pt modelId="{EFBA8F4B-FBF3-4162-87E0-83242D4A6DCE}" type="pres">
      <dgm:prSet presAssocID="{31F12432-5436-4622-9E29-A97D845F1798}" presName="node" presStyleLbl="node1" presStyleIdx="2" presStyleCnt="4">
        <dgm:presLayoutVars>
          <dgm:bulletEnabled val="1"/>
        </dgm:presLayoutVars>
      </dgm:prSet>
      <dgm:spPr/>
      <dgm:t>
        <a:bodyPr/>
        <a:lstStyle/>
        <a:p>
          <a:endParaRPr lang="uk-UA"/>
        </a:p>
      </dgm:t>
    </dgm:pt>
    <dgm:pt modelId="{41972B47-EF5D-4FCA-8EEA-03A29B41DCCF}" type="pres">
      <dgm:prSet presAssocID="{ED5207A0-B049-4AD6-8200-FB9DA45E16C7}" presName="sibTrans" presStyleCnt="0"/>
      <dgm:spPr/>
    </dgm:pt>
    <dgm:pt modelId="{F94D6DF7-01A6-4DD6-8A69-0A229D5C7317}" type="pres">
      <dgm:prSet presAssocID="{2ADA8A74-FD93-426C-A8DC-5BFBDC307D11}" presName="node" presStyleLbl="node1" presStyleIdx="3" presStyleCnt="4">
        <dgm:presLayoutVars>
          <dgm:bulletEnabled val="1"/>
        </dgm:presLayoutVars>
      </dgm:prSet>
      <dgm:spPr/>
      <dgm:t>
        <a:bodyPr/>
        <a:lstStyle/>
        <a:p>
          <a:endParaRPr lang="uk-UA"/>
        </a:p>
      </dgm:t>
    </dgm:pt>
  </dgm:ptLst>
  <dgm:cxnLst>
    <dgm:cxn modelId="{033EAAF9-803F-4DB0-86DA-44B457119F04}" srcId="{7C9F6900-DA92-4CD8-A41B-F32FD3342486}" destId="{31F12432-5436-4622-9E29-A97D845F1798}" srcOrd="2" destOrd="0" parTransId="{683F3CB4-7349-422D-90CD-4E8F11C83F48}" sibTransId="{ED5207A0-B049-4AD6-8200-FB9DA45E16C7}"/>
    <dgm:cxn modelId="{5A45ECEB-29E7-4231-A89E-9542694961E0}" srcId="{7C9F6900-DA92-4CD8-A41B-F32FD3342486}" destId="{F3717504-ED21-4197-B77E-D08A0098CE95}" srcOrd="0" destOrd="0" parTransId="{7EDBF587-6FFF-4C59-B23C-2B2DF8EDC6D4}" sibTransId="{3959FA87-27BE-49E0-A767-9BC72F9E593D}"/>
    <dgm:cxn modelId="{EE4DC6C4-5CDC-4436-A07F-3E65B4817297}" type="presOf" srcId="{F3717504-ED21-4197-B77E-D08A0098CE95}" destId="{15897813-7683-4666-8972-D4AA539C3D20}" srcOrd="0" destOrd="0" presId="urn:microsoft.com/office/officeart/2005/8/layout/default"/>
    <dgm:cxn modelId="{053FC59A-EFF3-46A3-8DA7-9E2E4E787B64}" type="presOf" srcId="{7C9F6900-DA92-4CD8-A41B-F32FD3342486}" destId="{FB93EF1D-0A8E-454E-ACBE-4DDB98F30ADD}" srcOrd="0" destOrd="0" presId="urn:microsoft.com/office/officeart/2005/8/layout/default"/>
    <dgm:cxn modelId="{F2A40088-F15F-40E1-8F30-D60631EC8374}" srcId="{7C9F6900-DA92-4CD8-A41B-F32FD3342486}" destId="{CF00809B-73A4-4C5D-9F85-84BD0AAF7863}" srcOrd="1" destOrd="0" parTransId="{232AB417-C4B9-48FA-9BD6-5A038589E544}" sibTransId="{7DC1B114-144D-4D07-826C-AD6D624106EF}"/>
    <dgm:cxn modelId="{55E8CA0E-079A-42F8-8D94-7005E4379233}" type="presOf" srcId="{31F12432-5436-4622-9E29-A97D845F1798}" destId="{EFBA8F4B-FBF3-4162-87E0-83242D4A6DCE}" srcOrd="0" destOrd="0" presId="urn:microsoft.com/office/officeart/2005/8/layout/default"/>
    <dgm:cxn modelId="{6B53E1BF-62E0-4DED-A21E-1170A8031A67}" type="presOf" srcId="{CF00809B-73A4-4C5D-9F85-84BD0AAF7863}" destId="{1675F9FA-E6F1-46C7-A996-9C2623D0E843}" srcOrd="0" destOrd="0" presId="urn:microsoft.com/office/officeart/2005/8/layout/default"/>
    <dgm:cxn modelId="{20D797D0-AEC5-47F3-81CA-3E850DEED962}" srcId="{7C9F6900-DA92-4CD8-A41B-F32FD3342486}" destId="{2ADA8A74-FD93-426C-A8DC-5BFBDC307D11}" srcOrd="3" destOrd="0" parTransId="{2AF2DA1E-772D-496D-89B4-3DD4E076E312}" sibTransId="{98E4F7EF-E078-48CB-B051-04D7866D6F4B}"/>
    <dgm:cxn modelId="{3065DDF8-8E26-4EAB-B52E-BC0900624CC6}" type="presOf" srcId="{2ADA8A74-FD93-426C-A8DC-5BFBDC307D11}" destId="{F94D6DF7-01A6-4DD6-8A69-0A229D5C7317}" srcOrd="0" destOrd="0" presId="urn:microsoft.com/office/officeart/2005/8/layout/default"/>
    <dgm:cxn modelId="{37651E11-C0C4-4CEB-ACD6-89062D98DBBD}" type="presParOf" srcId="{FB93EF1D-0A8E-454E-ACBE-4DDB98F30ADD}" destId="{15897813-7683-4666-8972-D4AA539C3D20}" srcOrd="0" destOrd="0" presId="urn:microsoft.com/office/officeart/2005/8/layout/default"/>
    <dgm:cxn modelId="{FECB5762-5E45-4D65-A5B3-997BCC103B95}" type="presParOf" srcId="{FB93EF1D-0A8E-454E-ACBE-4DDB98F30ADD}" destId="{627EF23D-E14F-449E-A2CB-5B19E24B7C86}" srcOrd="1" destOrd="0" presId="urn:microsoft.com/office/officeart/2005/8/layout/default"/>
    <dgm:cxn modelId="{656DCF9A-D310-4D33-BF9E-6BA091CE86D2}" type="presParOf" srcId="{FB93EF1D-0A8E-454E-ACBE-4DDB98F30ADD}" destId="{1675F9FA-E6F1-46C7-A996-9C2623D0E843}" srcOrd="2" destOrd="0" presId="urn:microsoft.com/office/officeart/2005/8/layout/default"/>
    <dgm:cxn modelId="{97B7AF33-FB4C-4234-B73F-4171B6A19BF2}" type="presParOf" srcId="{FB93EF1D-0A8E-454E-ACBE-4DDB98F30ADD}" destId="{E7B8A1D0-6447-4792-9938-7124D619C1CC}" srcOrd="3" destOrd="0" presId="urn:microsoft.com/office/officeart/2005/8/layout/default"/>
    <dgm:cxn modelId="{5AEF0083-B2A4-4DDC-80A4-86B98E6F0FDC}" type="presParOf" srcId="{FB93EF1D-0A8E-454E-ACBE-4DDB98F30ADD}" destId="{EFBA8F4B-FBF3-4162-87E0-83242D4A6DCE}" srcOrd="4" destOrd="0" presId="urn:microsoft.com/office/officeart/2005/8/layout/default"/>
    <dgm:cxn modelId="{28733F38-8F38-4EEA-8629-778FAAB05D72}" type="presParOf" srcId="{FB93EF1D-0A8E-454E-ACBE-4DDB98F30ADD}" destId="{41972B47-EF5D-4FCA-8EEA-03A29B41DCCF}" srcOrd="5" destOrd="0" presId="urn:microsoft.com/office/officeart/2005/8/layout/default"/>
    <dgm:cxn modelId="{9F302AC3-91D3-47E1-804D-9FA439ED7F1E}" type="presParOf" srcId="{FB93EF1D-0A8E-454E-ACBE-4DDB98F30ADD}" destId="{F94D6DF7-01A6-4DD6-8A69-0A229D5C731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97813-7683-4666-8972-D4AA539C3D20}">
      <dsp:nvSpPr>
        <dsp:cNvPr id="0" name=""/>
        <dsp:cNvSpPr/>
      </dsp:nvSpPr>
      <dsp:spPr>
        <a:xfrm>
          <a:off x="39832" y="391"/>
          <a:ext cx="2985118" cy="1791070"/>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uk-UA" sz="3600" kern="1200" dirty="0" smtClean="0"/>
            <a:t>гра </a:t>
          </a:r>
        </a:p>
        <a:p>
          <a:pPr lvl="0" algn="ctr" defTabSz="1600200">
            <a:lnSpc>
              <a:spcPct val="90000"/>
            </a:lnSpc>
            <a:spcBef>
              <a:spcPct val="0"/>
            </a:spcBef>
            <a:spcAft>
              <a:spcPct val="35000"/>
            </a:spcAft>
          </a:pPr>
          <a:r>
            <a:rPr lang="uk-UA" sz="3600" kern="1200" dirty="0" smtClean="0"/>
            <a:t>« </a:t>
          </a:r>
          <a:r>
            <a:rPr lang="uk-UA" sz="3600" kern="1200" dirty="0" err="1" smtClean="0"/>
            <a:t>Продовжи</a:t>
          </a:r>
          <a:r>
            <a:rPr lang="uk-UA" sz="3600" kern="1200" dirty="0" smtClean="0"/>
            <a:t> речення»</a:t>
          </a:r>
          <a:r>
            <a:rPr lang="uk-UA" sz="4000" kern="1200" dirty="0" smtClean="0"/>
            <a:t> </a:t>
          </a:r>
          <a:endParaRPr lang="uk-UA" sz="4000" kern="1200" dirty="0"/>
        </a:p>
      </dsp:txBody>
      <dsp:txXfrm>
        <a:off x="39832" y="391"/>
        <a:ext cx="2985118" cy="1791070"/>
      </dsp:txXfrm>
    </dsp:sp>
    <dsp:sp modelId="{1675F9FA-E6F1-46C7-A996-9C2623D0E843}">
      <dsp:nvSpPr>
        <dsp:cNvPr id="0" name=""/>
        <dsp:cNvSpPr/>
      </dsp:nvSpPr>
      <dsp:spPr>
        <a:xfrm>
          <a:off x="3323462" y="391"/>
          <a:ext cx="2985118" cy="1791070"/>
        </a:xfrm>
        <a:prstGeom prst="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uk-UA" sz="3700" kern="1200" dirty="0" smtClean="0"/>
            <a:t>методики «виключи зайве»</a:t>
          </a:r>
          <a:endParaRPr lang="uk-UA" sz="3700" kern="1200" dirty="0"/>
        </a:p>
      </dsp:txBody>
      <dsp:txXfrm>
        <a:off x="3323462" y="391"/>
        <a:ext cx="2985118" cy="1791070"/>
      </dsp:txXfrm>
    </dsp:sp>
    <dsp:sp modelId="{EFBA8F4B-FBF3-4162-87E0-83242D4A6DCE}">
      <dsp:nvSpPr>
        <dsp:cNvPr id="0" name=""/>
        <dsp:cNvSpPr/>
      </dsp:nvSpPr>
      <dsp:spPr>
        <a:xfrm>
          <a:off x="39832" y="2089974"/>
          <a:ext cx="2985118" cy="1791070"/>
        </a:xfrm>
        <a:prstGeom prst="rect">
          <a:avLst/>
        </a:prstGeom>
        <a:gradFill rotWithShape="0">
          <a:gsLst>
            <a:gs pos="0">
              <a:schemeClr val="accent2">
                <a:hueOff val="-1976190"/>
                <a:satOff val="9467"/>
                <a:lumOff val="8758"/>
                <a:alphaOff val="0"/>
                <a:tint val="96000"/>
                <a:lumMod val="100000"/>
              </a:schemeClr>
            </a:gs>
            <a:gs pos="78000">
              <a:schemeClr val="accent2">
                <a:hueOff val="-1976190"/>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uk-UA" sz="3700" kern="1200" dirty="0" smtClean="0"/>
            <a:t>картки ПЕКС</a:t>
          </a:r>
          <a:endParaRPr lang="uk-UA" sz="3700" kern="1200" dirty="0"/>
        </a:p>
      </dsp:txBody>
      <dsp:txXfrm>
        <a:off x="39832" y="2089974"/>
        <a:ext cx="2985118" cy="1791070"/>
      </dsp:txXfrm>
    </dsp:sp>
    <dsp:sp modelId="{F94D6DF7-01A6-4DD6-8A69-0A229D5C7317}">
      <dsp:nvSpPr>
        <dsp:cNvPr id="0" name=""/>
        <dsp:cNvSpPr/>
      </dsp:nvSpPr>
      <dsp:spPr>
        <a:xfrm>
          <a:off x="3323462" y="2089974"/>
          <a:ext cx="2985118" cy="1791070"/>
        </a:xfrm>
        <a:prstGeom prst="rect">
          <a:avLst/>
        </a:prstGeom>
        <a:gradFill rotWithShape="0">
          <a:gsLst>
            <a:gs pos="0">
              <a:schemeClr val="accent2">
                <a:hueOff val="-2964285"/>
                <a:satOff val="14200"/>
                <a:lumOff val="13137"/>
                <a:alphaOff val="0"/>
                <a:tint val="96000"/>
                <a:lumMod val="100000"/>
              </a:schemeClr>
            </a:gs>
            <a:gs pos="78000">
              <a:schemeClr val="accent2">
                <a:hueOff val="-2964285"/>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uk-UA" sz="3700" kern="1200" dirty="0" smtClean="0"/>
            <a:t>Гра «Що далі?»</a:t>
          </a:r>
          <a:endParaRPr lang="uk-UA" sz="3700" kern="1200" dirty="0"/>
        </a:p>
      </dsp:txBody>
      <dsp:txXfrm>
        <a:off x="3323462" y="2089974"/>
        <a:ext cx="2985118" cy="179107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uk-UA" smtClean="0"/>
              <a:t>Зразок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15C83D10-BF7B-456E-802E-2C1292AA165C}" type="datetimeFigureOut">
              <a:rPr lang="ru-RU" smtClean="0"/>
              <a:t>18.11.2019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4CCF3B-8F65-425C-9639-A32F099BF304}" type="slidenum">
              <a:rPr lang="ru-RU" smtClean="0"/>
              <a:t>‹#›</a:t>
            </a:fld>
            <a:endParaRPr lang="ru-RU"/>
          </a:p>
        </p:txBody>
      </p:sp>
    </p:spTree>
    <p:extLst>
      <p:ext uri="{BB962C8B-B14F-4D97-AF65-F5344CB8AC3E}">
        <p14:creationId xmlns:p14="http://schemas.microsoft.com/office/powerpoint/2010/main" val="26312657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15C83D10-BF7B-456E-802E-2C1292AA165C}" type="datetimeFigureOut">
              <a:rPr lang="ru-RU" smtClean="0"/>
              <a:t>18.11.2019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4CCF3B-8F65-425C-9639-A32F099BF304}" type="slidenum">
              <a:rPr lang="ru-RU" smtClean="0"/>
              <a:t>‹#›</a:t>
            </a:fld>
            <a:endParaRPr lang="ru-RU"/>
          </a:p>
        </p:txBody>
      </p:sp>
    </p:spTree>
    <p:extLst>
      <p:ext uri="{BB962C8B-B14F-4D97-AF65-F5344CB8AC3E}">
        <p14:creationId xmlns:p14="http://schemas.microsoft.com/office/powerpoint/2010/main" val="476058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uk-UA" smtClean="0"/>
              <a:t>Зразок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15C83D10-BF7B-456E-802E-2C1292AA165C}" type="datetimeFigureOut">
              <a:rPr lang="ru-RU" smtClean="0"/>
              <a:t>18.11.2019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4CCF3B-8F65-425C-9639-A32F099BF304}" type="slidenum">
              <a:rPr lang="ru-RU" smtClean="0"/>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5976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15C83D10-BF7B-456E-802E-2C1292AA165C}" type="datetimeFigureOut">
              <a:rPr lang="ru-RU" smtClean="0"/>
              <a:t>18.11.2019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4CCF3B-8F65-425C-9639-A32F099BF304}" type="slidenum">
              <a:rPr lang="ru-RU" smtClean="0"/>
              <a:t>‹#›</a:t>
            </a:fld>
            <a:endParaRPr lang="ru-RU"/>
          </a:p>
        </p:txBody>
      </p:sp>
    </p:spTree>
    <p:extLst>
      <p:ext uri="{BB962C8B-B14F-4D97-AF65-F5344CB8AC3E}">
        <p14:creationId xmlns:p14="http://schemas.microsoft.com/office/powerpoint/2010/main" val="3253001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uk-UA" smtClean="0"/>
              <a:t>Зразок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15C83D10-BF7B-456E-802E-2C1292AA165C}" type="datetimeFigureOut">
              <a:rPr lang="ru-RU" smtClean="0"/>
              <a:t>18.11.2019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4CCF3B-8F65-425C-9639-A32F099BF304}" type="slidenum">
              <a:rPr lang="ru-RU" smtClean="0"/>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71938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uk-UA" smtClean="0"/>
              <a:t>Зразок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15C83D10-BF7B-456E-802E-2C1292AA165C}" type="datetimeFigureOut">
              <a:rPr lang="ru-RU" smtClean="0"/>
              <a:t>18.11.2019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4CCF3B-8F65-425C-9639-A32F099BF304}" type="slidenum">
              <a:rPr lang="ru-RU" smtClean="0"/>
              <a:t>‹#›</a:t>
            </a:fld>
            <a:endParaRPr lang="ru-RU"/>
          </a:p>
        </p:txBody>
      </p:sp>
    </p:spTree>
    <p:extLst>
      <p:ext uri="{BB962C8B-B14F-4D97-AF65-F5344CB8AC3E}">
        <p14:creationId xmlns:p14="http://schemas.microsoft.com/office/powerpoint/2010/main" val="3420011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15C83D10-BF7B-456E-802E-2C1292AA165C}" type="datetimeFigureOut">
              <a:rPr lang="ru-RU" smtClean="0"/>
              <a:t>18.11.2019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4CCF3B-8F65-425C-9639-A32F099BF304}" type="slidenum">
              <a:rPr lang="ru-RU" smtClean="0"/>
              <a:t>‹#›</a:t>
            </a:fld>
            <a:endParaRPr lang="ru-RU"/>
          </a:p>
        </p:txBody>
      </p:sp>
    </p:spTree>
    <p:extLst>
      <p:ext uri="{BB962C8B-B14F-4D97-AF65-F5344CB8AC3E}">
        <p14:creationId xmlns:p14="http://schemas.microsoft.com/office/powerpoint/2010/main" val="162443411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uk-UA" smtClean="0"/>
              <a:t>Зразок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15C83D10-BF7B-456E-802E-2C1292AA165C}" type="datetimeFigureOut">
              <a:rPr lang="ru-RU" smtClean="0"/>
              <a:t>18.11.2019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4CCF3B-8F65-425C-9639-A32F099BF304}" type="slidenum">
              <a:rPr lang="ru-RU" smtClean="0"/>
              <a:t>‹#›</a:t>
            </a:fld>
            <a:endParaRPr lang="ru-RU"/>
          </a:p>
        </p:txBody>
      </p:sp>
    </p:spTree>
    <p:extLst>
      <p:ext uri="{BB962C8B-B14F-4D97-AF65-F5344CB8AC3E}">
        <p14:creationId xmlns:p14="http://schemas.microsoft.com/office/powerpoint/2010/main" val="36995934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15C83D10-BF7B-456E-802E-2C1292AA165C}" type="datetimeFigureOut">
              <a:rPr lang="ru-RU" smtClean="0"/>
              <a:t>18.11.2019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4CCF3B-8F65-425C-9639-A32F099BF304}" type="slidenum">
              <a:rPr lang="ru-RU" smtClean="0"/>
              <a:t>‹#›</a:t>
            </a:fld>
            <a:endParaRPr lang="ru-RU"/>
          </a:p>
        </p:txBody>
      </p:sp>
    </p:spTree>
    <p:extLst>
      <p:ext uri="{BB962C8B-B14F-4D97-AF65-F5344CB8AC3E}">
        <p14:creationId xmlns:p14="http://schemas.microsoft.com/office/powerpoint/2010/main" val="34767652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15C83D10-BF7B-456E-802E-2C1292AA165C}" type="datetimeFigureOut">
              <a:rPr lang="ru-RU" smtClean="0"/>
              <a:t>18.11.2019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4CCF3B-8F65-425C-9639-A32F099BF304}" type="slidenum">
              <a:rPr lang="ru-RU" smtClean="0"/>
              <a:t>‹#›</a:t>
            </a:fld>
            <a:endParaRPr lang="ru-RU"/>
          </a:p>
        </p:txBody>
      </p:sp>
    </p:spTree>
    <p:extLst>
      <p:ext uri="{BB962C8B-B14F-4D97-AF65-F5344CB8AC3E}">
        <p14:creationId xmlns:p14="http://schemas.microsoft.com/office/powerpoint/2010/main" val="6620380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15C83D10-BF7B-456E-802E-2C1292AA165C}" type="datetimeFigureOut">
              <a:rPr lang="ru-RU" smtClean="0"/>
              <a:t>18.11.2019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F4CCF3B-8F65-425C-9639-A32F099BF304}" type="slidenum">
              <a:rPr lang="ru-RU" smtClean="0"/>
              <a:t>‹#›</a:t>
            </a:fld>
            <a:endParaRPr lang="ru-RU"/>
          </a:p>
        </p:txBody>
      </p:sp>
    </p:spTree>
    <p:extLst>
      <p:ext uri="{BB962C8B-B14F-4D97-AF65-F5344CB8AC3E}">
        <p14:creationId xmlns:p14="http://schemas.microsoft.com/office/powerpoint/2010/main" val="3846031676"/>
      </p:ext>
    </p:extLst>
  </p:cSld>
  <p:clrMapOvr>
    <a:masterClrMapping/>
  </p:clrMapOvr>
  <p:timing>
    <p:tnLst>
      <p:par>
        <p:cTn id="1" dur="indefinite" restart="never" nodeType="tmRoot"/>
      </p:par>
    </p:tnLst>
  </p:timing>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15C83D10-BF7B-456E-802E-2C1292AA165C}" type="datetimeFigureOut">
              <a:rPr lang="ru-RU" smtClean="0"/>
              <a:t>18.11.2019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F4CCF3B-8F65-425C-9639-A32F099BF304}" type="slidenum">
              <a:rPr lang="ru-RU" smtClean="0"/>
              <a:t>‹#›</a:t>
            </a:fld>
            <a:endParaRPr lang="ru-RU"/>
          </a:p>
        </p:txBody>
      </p:sp>
    </p:spTree>
    <p:extLst>
      <p:ext uri="{BB962C8B-B14F-4D97-AF65-F5344CB8AC3E}">
        <p14:creationId xmlns:p14="http://schemas.microsoft.com/office/powerpoint/2010/main" val="3986693054"/>
      </p:ext>
    </p:extLst>
  </p:cSld>
  <p:clrMapOvr>
    <a:masterClrMapping/>
  </p:clrMapOvr>
  <p:timing>
    <p:tnLst>
      <p:par>
        <p:cTn id="1" dur="indefinite" restart="never" nodeType="tmRoot"/>
      </p:par>
    </p:tnLst>
  </p:timing>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15C83D10-BF7B-456E-802E-2C1292AA165C}" type="datetimeFigureOut">
              <a:rPr lang="ru-RU" smtClean="0"/>
              <a:t>18.11.2019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F4CCF3B-8F65-425C-9639-A32F099BF304}" type="slidenum">
              <a:rPr lang="ru-RU" smtClean="0"/>
              <a:t>‹#›</a:t>
            </a:fld>
            <a:endParaRPr lang="ru-RU"/>
          </a:p>
        </p:txBody>
      </p:sp>
    </p:spTree>
    <p:extLst>
      <p:ext uri="{BB962C8B-B14F-4D97-AF65-F5344CB8AC3E}">
        <p14:creationId xmlns:p14="http://schemas.microsoft.com/office/powerpoint/2010/main" val="17448308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C83D10-BF7B-456E-802E-2C1292AA165C}" type="datetimeFigureOut">
              <a:rPr lang="ru-RU" smtClean="0"/>
              <a:t>18.11.2019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F4CCF3B-8F65-425C-9639-A32F099BF304}" type="slidenum">
              <a:rPr lang="ru-RU" smtClean="0"/>
              <a:t>‹#›</a:t>
            </a:fld>
            <a:endParaRPr lang="ru-RU"/>
          </a:p>
        </p:txBody>
      </p:sp>
    </p:spTree>
    <p:extLst>
      <p:ext uri="{BB962C8B-B14F-4D97-AF65-F5344CB8AC3E}">
        <p14:creationId xmlns:p14="http://schemas.microsoft.com/office/powerpoint/2010/main" val="37801067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uk-UA" smtClean="0"/>
              <a:t>Зразок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15C83D10-BF7B-456E-802E-2C1292AA165C}" type="datetimeFigureOut">
              <a:rPr lang="ru-RU" smtClean="0"/>
              <a:t>18.11.2019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F4CCF3B-8F65-425C-9639-A32F099BF304}" type="slidenum">
              <a:rPr lang="ru-RU" smtClean="0"/>
              <a:t>‹#›</a:t>
            </a:fld>
            <a:endParaRPr lang="ru-RU"/>
          </a:p>
        </p:txBody>
      </p:sp>
    </p:spTree>
    <p:extLst>
      <p:ext uri="{BB962C8B-B14F-4D97-AF65-F5344CB8AC3E}">
        <p14:creationId xmlns:p14="http://schemas.microsoft.com/office/powerpoint/2010/main" val="3301591758"/>
      </p:ext>
    </p:extLst>
  </p:cSld>
  <p:clrMapOvr>
    <a:masterClrMapping/>
  </p:clrMapOvr>
  <p:timing>
    <p:tnLst>
      <p:par>
        <p:cTn id="1" dur="indefinite" restart="never" nodeType="tmRoot"/>
      </p:par>
    </p:tnLst>
  </p:timing>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15C83D10-BF7B-456E-802E-2C1292AA165C}" type="datetimeFigureOut">
              <a:rPr lang="ru-RU" smtClean="0"/>
              <a:t>18.11.2019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F4CCF3B-8F65-425C-9639-A32F099BF304}" type="slidenum">
              <a:rPr lang="ru-RU" smtClean="0"/>
              <a:t>‹#›</a:t>
            </a:fld>
            <a:endParaRPr lang="ru-RU"/>
          </a:p>
        </p:txBody>
      </p:sp>
    </p:spTree>
    <p:extLst>
      <p:ext uri="{BB962C8B-B14F-4D97-AF65-F5344CB8AC3E}">
        <p14:creationId xmlns:p14="http://schemas.microsoft.com/office/powerpoint/2010/main" val="12658190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C83D10-BF7B-456E-802E-2C1292AA165C}" type="datetimeFigureOut">
              <a:rPr lang="ru-RU" smtClean="0"/>
              <a:t>18.11.2019</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F4CCF3B-8F65-425C-9639-A32F099BF304}" type="slidenum">
              <a:rPr lang="ru-RU" smtClean="0"/>
              <a:t>‹#›</a:t>
            </a:fld>
            <a:endParaRPr lang="ru-RU"/>
          </a:p>
        </p:txBody>
      </p:sp>
    </p:spTree>
    <p:extLst>
      <p:ext uri="{BB962C8B-B14F-4D97-AF65-F5344CB8AC3E}">
        <p14:creationId xmlns:p14="http://schemas.microsoft.com/office/powerpoint/2010/main" val="270855675"/>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Lst>
  <p:transition spd="slow">
    <p:wheel spokes="8"/>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54605" y="1556792"/>
            <a:ext cx="7851648" cy="1296144"/>
          </a:xfrm>
        </p:spPr>
        <p:txBody>
          <a:bodyPr>
            <a:normAutofit/>
          </a:bodyPr>
          <a:lstStyle/>
          <a:p>
            <a:pPr algn="ctr"/>
            <a:r>
              <a:rPr lang="uk-UA" sz="6600" dirty="0" smtClean="0"/>
              <a:t>ЗАВЖДИ ПОРУЧ</a:t>
            </a:r>
            <a:endParaRPr lang="ru-RU" sz="6600" dirty="0"/>
          </a:p>
        </p:txBody>
      </p:sp>
      <p:sp>
        <p:nvSpPr>
          <p:cNvPr id="3" name="Подзаголовок 2"/>
          <p:cNvSpPr>
            <a:spLocks noGrp="1"/>
          </p:cNvSpPr>
          <p:nvPr>
            <p:ph type="subTitle" idx="1"/>
          </p:nvPr>
        </p:nvSpPr>
        <p:spPr>
          <a:xfrm>
            <a:off x="5004048" y="3848844"/>
            <a:ext cx="3816096" cy="1752600"/>
          </a:xfrm>
        </p:spPr>
        <p:txBody>
          <a:bodyPr>
            <a:normAutofit fontScale="62500" lnSpcReduction="20000"/>
          </a:bodyPr>
          <a:lstStyle/>
          <a:p>
            <a:r>
              <a:rPr lang="uk-UA" sz="5000" b="1" dirty="0" smtClean="0">
                <a:solidFill>
                  <a:srgbClr val="E66C7D">
                    <a:tint val="90000"/>
                    <a:satMod val="120000"/>
                  </a:srgbClr>
                </a:solidFill>
                <a:effectLst>
                  <a:outerShdw blurRad="38100" dist="25400" dir="5400000" algn="tl" rotWithShape="0">
                    <a:srgbClr val="000000">
                      <a:alpha val="43000"/>
                    </a:srgbClr>
                  </a:outerShdw>
                </a:effectLst>
                <a:latin typeface="Calibri"/>
                <a:ea typeface="+mj-ea"/>
                <a:cs typeface="+mj-cs"/>
              </a:rPr>
              <a:t>Смілянська </a:t>
            </a:r>
            <a:r>
              <a:rPr lang="uk-UA" sz="5000" b="1" dirty="0">
                <a:solidFill>
                  <a:srgbClr val="E66C7D">
                    <a:tint val="90000"/>
                    <a:satMod val="120000"/>
                  </a:srgbClr>
                </a:solidFill>
                <a:effectLst>
                  <a:outerShdw blurRad="38100" dist="25400" dir="5400000" algn="tl" rotWithShape="0">
                    <a:srgbClr val="000000">
                      <a:alpha val="43000"/>
                    </a:srgbClr>
                  </a:outerShdw>
                </a:effectLst>
                <a:latin typeface="Calibri"/>
                <a:ea typeface="+mj-ea"/>
                <a:cs typeface="+mj-cs"/>
              </a:rPr>
              <a:t>загальноосвтня школа І-ІІІ ступенів №10</a:t>
            </a:r>
            <a:br>
              <a:rPr lang="uk-UA" sz="5000" b="1" dirty="0">
                <a:solidFill>
                  <a:srgbClr val="E66C7D">
                    <a:tint val="90000"/>
                    <a:satMod val="120000"/>
                  </a:srgbClr>
                </a:solidFill>
                <a:effectLst>
                  <a:outerShdw blurRad="38100" dist="25400" dir="5400000" algn="tl" rotWithShape="0">
                    <a:srgbClr val="000000">
                      <a:alpha val="43000"/>
                    </a:srgbClr>
                  </a:outerShdw>
                </a:effectLst>
                <a:latin typeface="Calibri"/>
                <a:ea typeface="+mj-ea"/>
                <a:cs typeface="+mj-cs"/>
              </a:rPr>
            </a:br>
            <a:endParaRPr lang="ru-RU" dirty="0"/>
          </a:p>
        </p:txBody>
      </p:sp>
      <p:pic>
        <p:nvPicPr>
          <p:cNvPr id="4" name="Рисунок 3" descr="5c6e72b5ee8eb.jpg"/>
          <p:cNvPicPr>
            <a:picLocks noChangeAspect="1"/>
          </p:cNvPicPr>
          <p:nvPr/>
        </p:nvPicPr>
        <p:blipFill>
          <a:blip r:embed="rId2" cstate="print"/>
          <a:stretch>
            <a:fillRect/>
          </a:stretch>
        </p:blipFill>
        <p:spPr>
          <a:xfrm>
            <a:off x="323528" y="3173710"/>
            <a:ext cx="4315972" cy="24277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descr="фото 9.jpg"/>
          <p:cNvPicPr>
            <a:picLocks noGrp="1"/>
          </p:cNvPicPr>
          <p:nvPr>
            <p:ph idx="1"/>
          </p:nvPr>
        </p:nvPicPr>
        <p:blipFill>
          <a:blip r:embed="rId2" cstate="print">
            <a:extLst>
              <a:ext uri="{28A0092B-C50C-407E-A947-70E740481C1C}">
                <a14:useLocalDpi xmlns:a14="http://schemas.microsoft.com/office/drawing/2010/main" val="0"/>
              </a:ext>
            </a:extLst>
          </a:blip>
          <a:srcRect t="2941" r="4958"/>
          <a:stretch>
            <a:fillRect/>
          </a:stretch>
        </p:blipFill>
        <p:spPr>
          <a:xfrm>
            <a:off x="395536" y="260648"/>
            <a:ext cx="3744416" cy="3168352"/>
          </a:xfrm>
          <a:prstGeom prst="rect">
            <a:avLst/>
          </a:prstGeom>
        </p:spPr>
      </p:pic>
      <p:pic>
        <p:nvPicPr>
          <p:cNvPr id="5" name="Рисунок 4" descr="20190115_130420.jpg"/>
          <p:cNvPicPr/>
          <p:nvPr/>
        </p:nvPicPr>
        <p:blipFill>
          <a:blip r:embed="rId3" cstate="print">
            <a:extLst>
              <a:ext uri="{28A0092B-C50C-407E-A947-70E740481C1C}">
                <a14:useLocalDpi xmlns:a14="http://schemas.microsoft.com/office/drawing/2010/main" val="0"/>
              </a:ext>
            </a:extLst>
          </a:blip>
          <a:stretch>
            <a:fillRect/>
          </a:stretch>
        </p:blipFill>
        <p:spPr>
          <a:xfrm rot="10800000">
            <a:off x="4658024" y="980728"/>
            <a:ext cx="3600400" cy="3528392"/>
          </a:xfrm>
          <a:prstGeom prst="rect">
            <a:avLst/>
          </a:prstGeom>
        </p:spPr>
      </p:pic>
      <p:pic>
        <p:nvPicPr>
          <p:cNvPr id="6" name="Рисунок 5" descr="20190115_125957.jpg"/>
          <p:cNvPicPr/>
          <p:nvPr/>
        </p:nvPicPr>
        <p:blipFill>
          <a:blip r:embed="rId4" cstate="print"/>
          <a:srcRect l="20276" b="5791"/>
          <a:stretch>
            <a:fillRect/>
          </a:stretch>
        </p:blipFill>
        <p:spPr>
          <a:xfrm rot="10800000">
            <a:off x="1331640" y="3573016"/>
            <a:ext cx="3326384" cy="3025011"/>
          </a:xfrm>
          <a:prstGeom prst="rect">
            <a:avLst/>
          </a:prstGeom>
        </p:spPr>
      </p:pic>
    </p:spTree>
  </p:cSld>
  <p:clrMapOvr>
    <a:masterClrMapping/>
  </p:clrMapOvr>
  <p:transition spd="slow">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2"/>
            <a:tile tx="0" ty="0" sx="100000" sy="100000" flip="none" algn="tl"/>
          </a:blipFill>
        </p:spPr>
        <p:txBody>
          <a:bodyPr>
            <a:noAutofit/>
          </a:bodyPr>
          <a:lstStyle/>
          <a:p>
            <a:pPr algn="ctr"/>
            <a:r>
              <a:rPr lang="uk-UA" sz="4000" b="1" dirty="0" smtClean="0">
                <a:solidFill>
                  <a:srgbClr val="C00000"/>
                </a:solidFill>
                <a:latin typeface="Times New Roman" panose="02020603050405020304" pitchFamily="18" charset="0"/>
                <a:ea typeface="Calibri" panose="020F0502020204030204" pitchFamily="34" charset="0"/>
              </a:rPr>
              <a:t>Нетрадиційні корекційні методики психологічної служби </a:t>
            </a:r>
            <a:endParaRPr lang="ru-RU" sz="4000" dirty="0"/>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val="3218150387"/>
              </p:ext>
            </p:extLst>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400" b="1" dirty="0" err="1" smtClean="0">
                <a:solidFill>
                  <a:srgbClr val="7030A0"/>
                </a:solidFill>
                <a:latin typeface="Times New Roman" panose="02020603050405020304" pitchFamily="18" charset="0"/>
                <a:cs typeface="Times New Roman" panose="02020603050405020304" pitchFamily="18" charset="0"/>
              </a:rPr>
              <a:t>Підтримка</a:t>
            </a:r>
            <a:r>
              <a:rPr lang="ru-RU" sz="4400" b="1" dirty="0" smtClean="0">
                <a:solidFill>
                  <a:srgbClr val="7030A0"/>
                </a:solidFill>
                <a:latin typeface="Times New Roman" panose="02020603050405020304" pitchFamily="18" charset="0"/>
                <a:cs typeface="Times New Roman" panose="02020603050405020304" pitchFamily="18" charset="0"/>
              </a:rPr>
              <a:t> </a:t>
            </a:r>
            <a:r>
              <a:rPr lang="ru-RU" sz="4400" b="1" dirty="0" err="1" smtClean="0">
                <a:solidFill>
                  <a:srgbClr val="7030A0"/>
                </a:solidFill>
                <a:latin typeface="Times New Roman" panose="02020603050405020304" pitchFamily="18" charset="0"/>
                <a:cs typeface="Times New Roman" panose="02020603050405020304" pitchFamily="18" charset="0"/>
              </a:rPr>
              <a:t>діток</a:t>
            </a:r>
            <a:r>
              <a:rPr lang="ru-RU" sz="4400" b="1" dirty="0" smtClean="0">
                <a:solidFill>
                  <a:srgbClr val="7030A0"/>
                </a:solidFill>
                <a:latin typeface="Times New Roman" panose="02020603050405020304" pitchFamily="18" charset="0"/>
                <a:cs typeface="Times New Roman" panose="02020603050405020304" pitchFamily="18" charset="0"/>
              </a:rPr>
              <a:t> з </a:t>
            </a:r>
            <a:r>
              <a:rPr lang="ru-RU" sz="4400" b="1" dirty="0" err="1" smtClean="0">
                <a:solidFill>
                  <a:srgbClr val="7030A0"/>
                </a:solidFill>
                <a:latin typeface="Times New Roman" panose="02020603050405020304" pitchFamily="18" charset="0"/>
                <a:cs typeface="Times New Roman" panose="02020603050405020304" pitchFamily="18" charset="0"/>
              </a:rPr>
              <a:t>обмеженими</a:t>
            </a:r>
            <a:r>
              <a:rPr lang="ru-RU" sz="4400" b="1" dirty="0" smtClean="0">
                <a:solidFill>
                  <a:srgbClr val="7030A0"/>
                </a:solidFill>
                <a:latin typeface="Times New Roman" panose="02020603050405020304" pitchFamily="18" charset="0"/>
                <a:cs typeface="Times New Roman" panose="02020603050405020304" pitchFamily="18" charset="0"/>
              </a:rPr>
              <a:t> </a:t>
            </a:r>
            <a:r>
              <a:rPr lang="ru-RU" sz="4400" b="1" dirty="0" err="1" smtClean="0">
                <a:solidFill>
                  <a:srgbClr val="7030A0"/>
                </a:solidFill>
                <a:latin typeface="Times New Roman" panose="02020603050405020304" pitchFamily="18" charset="0"/>
                <a:cs typeface="Times New Roman" panose="02020603050405020304" pitchFamily="18" charset="0"/>
              </a:rPr>
              <a:t>можливостями</a:t>
            </a:r>
            <a:r>
              <a:rPr lang="ru-RU" sz="4400" b="1" dirty="0" smtClean="0">
                <a:solidFill>
                  <a:srgbClr val="7030A0"/>
                </a:solidFill>
                <a:latin typeface="Times New Roman" panose="02020603050405020304" pitchFamily="18" charset="0"/>
                <a:cs typeface="Times New Roman" panose="02020603050405020304" pitchFamily="18" charset="0"/>
              </a:rPr>
              <a:t> </a:t>
            </a:r>
            <a:r>
              <a:rPr lang="ru-RU" sz="4400" b="1" dirty="0" err="1" smtClean="0">
                <a:solidFill>
                  <a:srgbClr val="7030A0"/>
                </a:solidFill>
                <a:latin typeface="Times New Roman" panose="02020603050405020304" pitchFamily="18" charset="0"/>
                <a:cs typeface="Times New Roman" panose="02020603050405020304" pitchFamily="18" charset="0"/>
              </a:rPr>
              <a:t>асистентом</a:t>
            </a:r>
            <a:r>
              <a:rPr lang="ru-RU" sz="4400" b="1" dirty="0" smtClean="0">
                <a:solidFill>
                  <a:srgbClr val="7030A0"/>
                </a:solidFill>
                <a:latin typeface="Times New Roman" panose="02020603050405020304" pitchFamily="18" charset="0"/>
                <a:cs typeface="Times New Roman" panose="02020603050405020304" pitchFamily="18" charset="0"/>
              </a:rPr>
              <a:t> </a:t>
            </a:r>
            <a:r>
              <a:rPr lang="ru-RU" sz="4400" b="1" dirty="0" err="1" smtClean="0">
                <a:solidFill>
                  <a:srgbClr val="7030A0"/>
                </a:solidFill>
                <a:latin typeface="Times New Roman" panose="02020603050405020304" pitchFamily="18" charset="0"/>
                <a:cs typeface="Times New Roman" panose="02020603050405020304" pitchFamily="18" charset="0"/>
              </a:rPr>
              <a:t>вчителя</a:t>
            </a:r>
            <a:endParaRPr lang="ru-RU" sz="4400" b="1" dirty="0">
              <a:solidFill>
                <a:srgbClr val="7030A0"/>
              </a:solidFill>
              <a:latin typeface="Times New Roman" panose="02020603050405020304" pitchFamily="18" charset="0"/>
              <a:cs typeface="Times New Roman" panose="02020603050405020304" pitchFamily="18" charset="0"/>
            </a:endParaRPr>
          </a:p>
        </p:txBody>
      </p:sp>
      <p:pic>
        <p:nvPicPr>
          <p:cNvPr id="4" name="Місце для вмісту 3" descr="20190115_130526.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6717" y="2222630"/>
            <a:ext cx="5374178" cy="3757353"/>
          </a:xfrm>
          <a:prstGeom prst="rect">
            <a:avLst/>
          </a:prstGeom>
        </p:spPr>
      </p:pic>
      <p:pic>
        <p:nvPicPr>
          <p:cNvPr id="5" name="Рисунок 4" descr="фото 3.jpg"/>
          <p:cNvPicPr/>
          <p:nvPr/>
        </p:nvPicPr>
        <p:blipFill>
          <a:blip r:embed="rId3" cstate="print">
            <a:extLst>
              <a:ext uri="{28A0092B-C50C-407E-A947-70E740481C1C}">
                <a14:useLocalDpi xmlns:a14="http://schemas.microsoft.com/office/drawing/2010/main" val="0"/>
              </a:ext>
            </a:extLst>
          </a:blip>
          <a:stretch>
            <a:fillRect/>
          </a:stretch>
        </p:blipFill>
        <p:spPr>
          <a:xfrm>
            <a:off x="971600" y="2276872"/>
            <a:ext cx="4377933" cy="3221216"/>
          </a:xfrm>
          <a:prstGeom prst="rect">
            <a:avLst/>
          </a:prstGeom>
        </p:spPr>
      </p:pic>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descr="IMG-21b3628d0bc99f0b9746c988755a0b38-V.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260648"/>
            <a:ext cx="4464496" cy="3168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20180919_114859.jpg"/>
          <p:cNvPicPr/>
          <p:nvPr/>
        </p:nvPicPr>
        <p:blipFill>
          <a:blip r:embed="rId3" cstate="print">
            <a:extLst>
              <a:ext uri="{28A0092B-C50C-407E-A947-70E740481C1C}">
                <a14:useLocalDpi xmlns:a14="http://schemas.microsoft.com/office/drawing/2010/main" val="0"/>
              </a:ext>
            </a:extLst>
          </a:blip>
          <a:stretch>
            <a:fillRect/>
          </a:stretch>
        </p:blipFill>
        <p:spPr>
          <a:xfrm>
            <a:off x="1763688" y="3429000"/>
            <a:ext cx="4289564" cy="3291086"/>
          </a:xfrm>
          <a:prstGeom prst="rect">
            <a:avLst/>
          </a:prstGeom>
        </p:spPr>
      </p:pic>
      <p:pic>
        <p:nvPicPr>
          <p:cNvPr id="6" name="Рисунок 5" descr="20190114_124307.jpg"/>
          <p:cNvPicPr/>
          <p:nvPr/>
        </p:nvPicPr>
        <p:blipFill>
          <a:blip r:embed="rId4" cstate="print">
            <a:extLst>
              <a:ext uri="{28A0092B-C50C-407E-A947-70E740481C1C}">
                <a14:useLocalDpi xmlns:a14="http://schemas.microsoft.com/office/drawing/2010/main" val="0"/>
              </a:ext>
            </a:extLst>
          </a:blip>
          <a:stretch>
            <a:fillRect/>
          </a:stretch>
        </p:blipFill>
        <p:spPr>
          <a:xfrm>
            <a:off x="4860032" y="1268760"/>
            <a:ext cx="4176464" cy="2985009"/>
          </a:xfrm>
          <a:prstGeom prst="rect">
            <a:avLst/>
          </a:prstGeom>
        </p:spPr>
      </p:pic>
    </p:spTree>
    <p:extLst>
      <p:ext uri="{BB962C8B-B14F-4D97-AF65-F5344CB8AC3E}">
        <p14:creationId xmlns:p14="http://schemas.microsoft.com/office/powerpoint/2010/main" val="3677018208"/>
      </p:ext>
    </p:extLst>
  </p:cSld>
  <p:clrMapOvr>
    <a:masterClrMapping/>
  </p:clrMapOvr>
  <p:transition spd="slow">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720080"/>
          </a:xfrm>
        </p:spPr>
        <p:txBody>
          <a:bodyPr>
            <a:normAutofit/>
          </a:bodyPr>
          <a:lstStyle/>
          <a:p>
            <a:pPr algn="ctr"/>
            <a:r>
              <a:rPr lang="uk-UA" b="1" dirty="0" smtClean="0">
                <a:solidFill>
                  <a:srgbClr val="7030A0"/>
                </a:solidFill>
              </a:rPr>
              <a:t>Соціалізація дітей</a:t>
            </a:r>
            <a:endParaRPr lang="uk-UA" b="1" dirty="0">
              <a:solidFill>
                <a:srgbClr val="7030A0"/>
              </a:solidFill>
            </a:endParaRPr>
          </a:p>
        </p:txBody>
      </p:sp>
      <p:pic>
        <p:nvPicPr>
          <p:cNvPr id="4" name="Місце для вмісту 3" descr="фото 7.jpg"/>
          <p:cNvPicPr>
            <a:picLocks noGrp="1"/>
          </p:cNvPicPr>
          <p:nvPr>
            <p:ph idx="1"/>
          </p:nvPr>
        </p:nvPicPr>
        <p:blipFill>
          <a:blip r:embed="rId2" cstate="print">
            <a:extLst>
              <a:ext uri="{28A0092B-C50C-407E-A947-70E740481C1C}">
                <a14:useLocalDpi xmlns:a14="http://schemas.microsoft.com/office/drawing/2010/main" val="0"/>
              </a:ext>
            </a:extLst>
          </a:blip>
          <a:srcRect l="4051" t="3829" r="4206" b="4054"/>
          <a:stretch>
            <a:fillRect/>
          </a:stretch>
        </p:blipFill>
        <p:spPr>
          <a:xfrm>
            <a:off x="395536" y="1412776"/>
            <a:ext cx="3888432" cy="4320480"/>
          </a:xfrm>
          <a:prstGeom prst="rect">
            <a:avLst/>
          </a:prstGeom>
        </p:spPr>
      </p:pic>
      <p:pic>
        <p:nvPicPr>
          <p:cNvPr id="5" name="Рисунок 4" descr="фото 5.jpg"/>
          <p:cNvPicPr/>
          <p:nvPr/>
        </p:nvPicPr>
        <p:blipFill>
          <a:blip r:embed="rId3" cstate="print">
            <a:extLst>
              <a:ext uri="{28A0092B-C50C-407E-A947-70E740481C1C}">
                <a14:useLocalDpi xmlns:a14="http://schemas.microsoft.com/office/drawing/2010/main" val="0"/>
              </a:ext>
            </a:extLst>
          </a:blip>
          <a:srcRect l="2485" t="3467" r="2447" b="4662"/>
          <a:stretch>
            <a:fillRect/>
          </a:stretch>
        </p:blipFill>
        <p:spPr>
          <a:xfrm>
            <a:off x="4376664" y="1916832"/>
            <a:ext cx="4248472" cy="3528392"/>
          </a:xfrm>
          <a:prstGeom prst="rect">
            <a:avLst/>
          </a:prstGeom>
        </p:spPr>
      </p:pic>
    </p:spTree>
    <p:extLst>
      <p:ext uri="{BB962C8B-B14F-4D97-AF65-F5344CB8AC3E}">
        <p14:creationId xmlns:p14="http://schemas.microsoft.com/office/powerpoint/2010/main" val="3032756105"/>
      </p:ext>
    </p:extLst>
  </p:cSld>
  <p:clrMapOvr>
    <a:masterClrMapping/>
  </p:clrMapOvr>
  <p:transition spd="slow">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57200" y="404664"/>
            <a:ext cx="8229600" cy="5919936"/>
          </a:xfrm>
        </p:spPr>
        <p:txBody>
          <a:bodyPr>
            <a:normAutofit fontScale="70000" lnSpcReduction="20000"/>
          </a:bodyPr>
          <a:lstStyle/>
          <a:p>
            <a:pPr marL="0" indent="0" algn="r">
              <a:lnSpc>
                <a:spcPct val="120000"/>
              </a:lnSpc>
              <a:spcBef>
                <a:spcPts val="0"/>
              </a:spcBef>
              <a:buNone/>
            </a:pPr>
            <a:r>
              <a:rPr lang="uk-UA" sz="2000"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Інклюзивна освіта – перспектива нова.</a:t>
            </a:r>
            <a:r>
              <a:rPr lang="uk-UA" sz="20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r>
            <a:br>
              <a:rPr lang="uk-UA" sz="20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br>
            <a:r>
              <a:rPr lang="uk-UA" sz="2000"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Хоч різні можливості – рівні права!</a:t>
            </a:r>
            <a:r>
              <a:rPr lang="uk-UA" sz="20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r>
            <a:br>
              <a:rPr lang="uk-UA" sz="20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br>
            <a:r>
              <a:rPr lang="uk-UA" sz="2000"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Кожна дитина – це цілий світ</a:t>
            </a:r>
            <a:r>
              <a:rPr lang="uk-UA" sz="20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r>
            <a:br>
              <a:rPr lang="uk-UA" sz="20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br>
            <a:r>
              <a:rPr lang="uk-UA" sz="2000"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Освіта, повага і рівність для всіх!</a:t>
            </a:r>
            <a:r>
              <a:rPr lang="uk-UA" sz="40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r>
            <a:br>
              <a:rPr lang="uk-UA" sz="40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br>
            <a:endParaRPr lang="uk-UA" sz="4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50000"/>
              </a:lnSpc>
              <a:spcAft>
                <a:spcPts val="0"/>
              </a:spcAft>
              <a:buNone/>
            </a:pPr>
            <a:r>
              <a:rPr lang="uk-UA" sz="2800" dirty="0" smtClean="0">
                <a:latin typeface="Times New Roman" panose="02020603050405020304" pitchFamily="18" charset="0"/>
                <a:ea typeface="Calibri" panose="020F0502020204030204" pitchFamily="34" charset="0"/>
                <a:cs typeface="Times New Roman" panose="02020603050405020304" pitchFamily="18" charset="0"/>
              </a:rPr>
              <a:t>	На </a:t>
            </a:r>
            <a:r>
              <a:rPr lang="uk-UA" sz="2800" dirty="0">
                <a:latin typeface="Times New Roman" panose="02020603050405020304" pitchFamily="18" charset="0"/>
                <a:ea typeface="Calibri" panose="020F0502020204030204" pitchFamily="34" charset="0"/>
                <a:cs typeface="Times New Roman" panose="02020603050405020304" pitchFamily="18" charset="0"/>
              </a:rPr>
              <a:t>сучасному етапі розвитку системи освіти в Україні найбільш актуальною  стає  роль психолого-педагогічного, логопедичного   супроводу дітей в умовах </a:t>
            </a:r>
            <a:r>
              <a:rPr lang="uk-UA" sz="2800" b="1" dirty="0">
                <a:latin typeface="Times New Roman" panose="02020603050405020304" pitchFamily="18" charset="0"/>
                <a:ea typeface="Calibri" panose="020F0502020204030204" pitchFamily="34" charset="0"/>
                <a:cs typeface="Times New Roman" panose="02020603050405020304" pitchFamily="18" charset="0"/>
              </a:rPr>
              <a:t>інклюзивної освіти.</a:t>
            </a:r>
            <a:r>
              <a:rPr lang="uk-UA" sz="2800" dirty="0">
                <a:latin typeface="Times New Roman" panose="02020603050405020304" pitchFamily="18" charset="0"/>
                <a:ea typeface="Calibri" panose="020F0502020204030204" pitchFamily="34" charset="0"/>
                <a:cs typeface="Times New Roman" panose="02020603050405020304" pitchFamily="18" charset="0"/>
              </a:rPr>
              <a:t> На перший план висуваються завдання </a:t>
            </a:r>
            <a:r>
              <a:rPr lang="uk-UA" sz="2800" b="1" dirty="0">
                <a:latin typeface="Times New Roman" panose="02020603050405020304" pitchFamily="18" charset="0"/>
                <a:ea typeface="Calibri" panose="020F0502020204030204" pitchFamily="34" charset="0"/>
                <a:cs typeface="Times New Roman" panose="02020603050405020304" pitchFamily="18" charset="0"/>
              </a:rPr>
              <a:t>створення умов</a:t>
            </a:r>
            <a:r>
              <a:rPr lang="uk-UA" sz="2800" dirty="0">
                <a:latin typeface="Times New Roman" panose="02020603050405020304" pitchFamily="18" charset="0"/>
                <a:ea typeface="Calibri" panose="020F0502020204030204" pitchFamily="34" charset="0"/>
                <a:cs typeface="Times New Roman" panose="02020603050405020304" pitchFamily="18" charset="0"/>
              </a:rPr>
              <a:t> для становлення особистості кожної дитини відповідно до особливостей її психічного та фізичного розвитку, можливостей  і здібностей.  Говорячи про інклюзивну освіту, слід зазначити, що це не тільки створення технічних умов для безперешкодного доступу </a:t>
            </a:r>
            <a:r>
              <a:rPr lang="uk-UA" sz="2800" dirty="0" smtClean="0">
                <a:latin typeface="Times New Roman" panose="02020603050405020304" pitchFamily="18" charset="0"/>
                <a:ea typeface="Calibri" panose="020F0502020204030204" pitchFamily="34" charset="0"/>
                <a:cs typeface="Times New Roman" panose="02020603050405020304" pitchFamily="18" charset="0"/>
              </a:rPr>
              <a:t>дітей з обмеженими можливостями </a:t>
            </a:r>
            <a:r>
              <a:rPr lang="uk-UA" sz="2800" dirty="0">
                <a:latin typeface="Times New Roman" panose="02020603050405020304" pitchFamily="18" charset="0"/>
                <a:ea typeface="Calibri" panose="020F0502020204030204" pitchFamily="34" charset="0"/>
                <a:cs typeface="Times New Roman" panose="02020603050405020304" pitchFamily="18" charset="0"/>
              </a:rPr>
              <a:t>до загальноосвітніх закладів, а й </a:t>
            </a:r>
            <a:r>
              <a:rPr lang="uk-UA" sz="2800" b="1" dirty="0">
                <a:latin typeface="Times New Roman" panose="02020603050405020304" pitchFamily="18" charset="0"/>
                <a:ea typeface="Calibri" panose="020F0502020204030204" pitchFamily="34" charset="0"/>
                <a:cs typeface="Times New Roman" panose="02020603050405020304" pitchFamily="18" charset="0"/>
              </a:rPr>
              <a:t>специфіка навчально-виховного процесу</a:t>
            </a:r>
            <a:r>
              <a:rPr lang="uk-UA" sz="2800" dirty="0">
                <a:latin typeface="Times New Roman" panose="02020603050405020304" pitchFamily="18" charset="0"/>
                <a:ea typeface="Calibri" panose="020F0502020204030204" pitchFamily="34" charset="0"/>
                <a:cs typeface="Times New Roman" panose="02020603050405020304" pitchFamily="18" charset="0"/>
              </a:rPr>
              <a:t>, який повинен будуватися з урахуванням психофізичних можливостей </a:t>
            </a:r>
            <a:r>
              <a:rPr lang="uk-UA" sz="2800" dirty="0" smtClean="0">
                <a:latin typeface="Times New Roman" panose="02020603050405020304" pitchFamily="18" charset="0"/>
                <a:ea typeface="Calibri" panose="020F0502020204030204" pitchFamily="34" charset="0"/>
                <a:cs typeface="Times New Roman" panose="02020603050405020304" pitchFamily="18" charset="0"/>
              </a:rPr>
              <a:t>дитини. </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marL="0" indent="0" algn="r">
              <a:buNone/>
            </a:pPr>
            <a:endParaRPr lang="uk-UA"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ransition spd="slow">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3156960"/>
          </a:xfrm>
        </p:spPr>
        <p:txBody>
          <a:bodyPr>
            <a:noAutofit/>
          </a:bodyPr>
          <a:lstStyle/>
          <a:p>
            <a:pPr indent="450215">
              <a:lnSpc>
                <a:spcPct val="150000"/>
              </a:lnSpc>
              <a:spcAft>
                <a:spcPts val="0"/>
              </a:spcAft>
            </a:pPr>
            <a:r>
              <a:rPr lang="uk-UA"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Інклюзія </a:t>
            </a:r>
            <a:r>
              <a:rPr lang="uk-UA" sz="2000" b="1" dirty="0">
                <a:latin typeface="Times New Roman" panose="02020603050405020304" pitchFamily="18" charset="0"/>
                <a:ea typeface="Calibri" panose="020F0502020204030204" pitchFamily="34" charset="0"/>
                <a:cs typeface="Times New Roman" panose="02020603050405020304" pitchFamily="18" charset="0"/>
              </a:rPr>
              <a:t>–</a:t>
            </a:r>
            <a:r>
              <a:rPr lang="uk-UA" sz="2000" dirty="0">
                <a:latin typeface="Times New Roman" panose="02020603050405020304" pitchFamily="18" charset="0"/>
                <a:ea typeface="Calibri" panose="020F0502020204030204" pitchFamily="34" charset="0"/>
                <a:cs typeface="Times New Roman" panose="02020603050405020304" pitchFamily="18" charset="0"/>
              </a:rPr>
              <a:t> (від англ. Inclusion – включення) – процес збільшення ступеня участі всіх громадян в соціумі, і насамперед, тих, що мають труднощі у фізичному розвитку. Він припускає розробку і застосування таких конкретних рішень, які зможуть дозволити кожній людині рівноправно брати участь в академічному і суспільному житті. В інклюзії всі зацікавлені сторони повинні брати активну участь для отримання бажаного результату.</a:t>
            </a:r>
            <a:br>
              <a:rPr lang="uk-UA" sz="2000" dirty="0">
                <a:latin typeface="Times New Roman" panose="02020603050405020304" pitchFamily="18" charset="0"/>
                <a:ea typeface="Calibri" panose="020F0502020204030204" pitchFamily="34" charset="0"/>
                <a:cs typeface="Times New Roman" panose="02020603050405020304" pitchFamily="18" charset="0"/>
              </a:rPr>
            </a:br>
            <a:r>
              <a:rPr lang="uk-UA"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Головний принцип інклюзії: «Рівні можливості для кожного».</a:t>
            </a:r>
            <a:endParaRPr lang="uk-UA"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Содержимое 5" descr="image.png"/>
          <p:cNvPicPr>
            <a:picLocks noGrp="1" noChangeAspect="1"/>
          </p:cNvPicPr>
          <p:nvPr>
            <p:ph idx="1"/>
          </p:nvPr>
        </p:nvPicPr>
        <p:blipFill>
          <a:blip r:embed="rId2" cstate="print"/>
          <a:stretch>
            <a:fillRect/>
          </a:stretch>
        </p:blipFill>
        <p:spPr>
          <a:xfrm>
            <a:off x="1826419" y="3491706"/>
            <a:ext cx="3914775" cy="1219200"/>
          </a:xfrm>
        </p:spPr>
      </p:pic>
    </p:spTree>
  </p:cSld>
  <p:clrMapOvr>
    <a:masterClrMapping/>
  </p:clrMapOvr>
  <p:transition spd="slow">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57200" y="1124744"/>
            <a:ext cx="8229600" cy="5199856"/>
          </a:xfrm>
        </p:spPr>
        <p:txBody>
          <a:bodyPr>
            <a:normAutofit fontScale="70000" lnSpcReduction="20000"/>
          </a:bodyPr>
          <a:lstStyle/>
          <a:p>
            <a:pPr marL="0" indent="0" algn="just">
              <a:lnSpc>
                <a:spcPct val="150000"/>
              </a:lnSpc>
              <a:spcAft>
                <a:spcPts val="0"/>
              </a:spcAft>
              <a:buNone/>
            </a:pPr>
            <a:r>
              <a:rPr lang="uk-UA" sz="2500" b="1" dirty="0">
                <a:latin typeface="Times New Roman" panose="02020603050405020304" pitchFamily="18" charset="0"/>
                <a:ea typeface="Batang" panose="02030600000101010101" pitchFamily="18" charset="-127"/>
                <a:cs typeface="Times New Roman" panose="02020603050405020304" pitchFamily="18" charset="0"/>
              </a:rPr>
              <a:t>Виконавці</a:t>
            </a:r>
            <a:r>
              <a:rPr lang="uk-UA"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проєкту </a:t>
            </a:r>
            <a:r>
              <a:rPr lang="uk-UA" sz="25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25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учні,</a:t>
            </a:r>
            <a:r>
              <a:rPr lang="uk-UA" sz="2500" dirty="0" smtClean="0">
                <a:solidFill>
                  <a:srgbClr val="000000"/>
                </a:solidFill>
                <a:latin typeface="Times New Roman" panose="02020603050405020304" pitchFamily="18" charset="0"/>
                <a:ea typeface="Batang" panose="02030600000101010101" pitchFamily="18" charset="-127"/>
                <a:cs typeface="Times New Roman" panose="02020603050405020304" pitchFamily="18" charset="0"/>
              </a:rPr>
              <a:t>педагогічний </a:t>
            </a:r>
            <a:r>
              <a:rPr lang="uk-UA" sz="2500" dirty="0">
                <a:solidFill>
                  <a:srgbClr val="000000"/>
                </a:solidFill>
                <a:latin typeface="Times New Roman" panose="02020603050405020304" pitchFamily="18" charset="0"/>
                <a:ea typeface="Batang" panose="02030600000101010101" pitchFamily="18" charset="-127"/>
                <a:cs typeface="Times New Roman" panose="02020603050405020304" pitchFamily="18" charset="0"/>
              </a:rPr>
              <a:t>колектив </a:t>
            </a:r>
            <a:r>
              <a:rPr lang="uk-UA" sz="2500" dirty="0" smtClean="0">
                <a:solidFill>
                  <a:srgbClr val="000000"/>
                </a:solidFill>
                <a:latin typeface="Times New Roman" panose="02020603050405020304" pitchFamily="18" charset="0"/>
                <a:ea typeface="Batang" panose="02030600000101010101" pitchFamily="18" charset="-127"/>
                <a:cs typeface="Times New Roman" panose="02020603050405020304" pitchFamily="18" charset="0"/>
              </a:rPr>
              <a:t>школи,батьки</a:t>
            </a:r>
            <a:r>
              <a:rPr lang="uk-UA" sz="2500" dirty="0">
                <a:solidFill>
                  <a:srgbClr val="000000"/>
                </a:solidFill>
                <a:latin typeface="Times New Roman" panose="02020603050405020304" pitchFamily="18" charset="0"/>
                <a:ea typeface="Batang" panose="02030600000101010101" pitchFamily="18" charset="-127"/>
                <a:cs typeface="Times New Roman" panose="02020603050405020304" pitchFamily="18" charset="0"/>
              </a:rPr>
              <a:t>.</a:t>
            </a:r>
            <a:endParaRPr lang="uk-UA" sz="2500" dirty="0">
              <a:latin typeface="Times New Roman" panose="02020603050405020304" pitchFamily="18" charset="0"/>
              <a:ea typeface="Batang" panose="02030600000101010101" pitchFamily="18" charset="-127"/>
              <a:cs typeface="Times New Roman" panose="02020603050405020304" pitchFamily="18" charset="0"/>
            </a:endParaRPr>
          </a:p>
          <a:p>
            <a:pPr>
              <a:lnSpc>
                <a:spcPct val="150000"/>
              </a:lnSpc>
              <a:spcAft>
                <a:spcPts val="0"/>
              </a:spcAft>
            </a:pPr>
            <a:r>
              <a:rPr lang="uk-UA" sz="2500" b="1" dirty="0">
                <a:latin typeface="Times New Roman" panose="02020603050405020304" pitchFamily="18" charset="0"/>
                <a:ea typeface="Times New Roman" panose="02020603050405020304" pitchFamily="18" charset="0"/>
                <a:cs typeface="Times New Roman" panose="02020603050405020304" pitchFamily="18" charset="0"/>
              </a:rPr>
              <a:t>Терміни виконання проєкту:</a:t>
            </a:r>
            <a:r>
              <a:rPr lang="uk-UA" sz="25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2500" dirty="0" smtClean="0">
                <a:latin typeface="Times New Roman" panose="02020603050405020304" pitchFamily="18" charset="0"/>
                <a:ea typeface="Times New Roman" panose="02020603050405020304" pitchFamily="18" charset="0"/>
                <a:cs typeface="Times New Roman" panose="02020603050405020304" pitchFamily="18" charset="0"/>
              </a:rPr>
              <a:t>01.08.2018 </a:t>
            </a:r>
            <a:r>
              <a:rPr lang="uk-UA" sz="2500" dirty="0">
                <a:latin typeface="Times New Roman" panose="02020603050405020304" pitchFamily="18" charset="0"/>
                <a:ea typeface="Times New Roman" panose="02020603050405020304" pitchFamily="18" charset="0"/>
                <a:cs typeface="Times New Roman" panose="02020603050405020304" pitchFamily="18" charset="0"/>
              </a:rPr>
              <a:t>р. – </a:t>
            </a:r>
            <a:r>
              <a:rPr lang="uk-UA" sz="2500" dirty="0" smtClean="0">
                <a:latin typeface="Times New Roman" panose="02020603050405020304" pitchFamily="18" charset="0"/>
                <a:ea typeface="Times New Roman" panose="02020603050405020304" pitchFamily="18" charset="0"/>
                <a:cs typeface="Times New Roman" panose="02020603050405020304" pitchFamily="18" charset="0"/>
              </a:rPr>
              <a:t>01.06.2020 </a:t>
            </a:r>
            <a:r>
              <a:rPr lang="uk-UA" sz="2500" dirty="0">
                <a:latin typeface="Times New Roman" panose="02020603050405020304" pitchFamily="18" charset="0"/>
                <a:ea typeface="Times New Roman" panose="02020603050405020304" pitchFamily="18" charset="0"/>
                <a:cs typeface="Times New Roman" panose="02020603050405020304" pitchFamily="18" charset="0"/>
              </a:rPr>
              <a:t>р.</a:t>
            </a:r>
          </a:p>
          <a:p>
            <a:pPr algn="just">
              <a:lnSpc>
                <a:spcPct val="150000"/>
              </a:lnSpc>
              <a:spcAft>
                <a:spcPts val="0"/>
              </a:spcAft>
            </a:pPr>
            <a:r>
              <a:rPr lang="uk-UA" sz="2500" b="1" dirty="0">
                <a:latin typeface="Times New Roman" panose="02020603050405020304" pitchFamily="18" charset="0"/>
                <a:ea typeface="Times New Roman" panose="02020603050405020304" pitchFamily="18" charset="0"/>
                <a:cs typeface="Times New Roman" panose="02020603050405020304" pitchFamily="18" charset="0"/>
              </a:rPr>
              <a:t>Місце реалізації проєкту</a:t>
            </a:r>
            <a:r>
              <a:rPr lang="uk-UA" sz="2500" dirty="0">
                <a:latin typeface="Times New Roman" panose="02020603050405020304" pitchFamily="18" charset="0"/>
                <a:ea typeface="Times New Roman" panose="02020603050405020304" pitchFamily="18" charset="0"/>
                <a:cs typeface="Times New Roman" panose="02020603050405020304" pitchFamily="18" charset="0"/>
              </a:rPr>
              <a:t> - приміщення школи, пришкільна територія, спортивний майданчик, дорожньо-вулична інфраструктура біля школи.</a:t>
            </a:r>
          </a:p>
          <a:p>
            <a:pPr algn="just">
              <a:lnSpc>
                <a:spcPct val="150000"/>
              </a:lnSpc>
              <a:spcAft>
                <a:spcPts val="0"/>
              </a:spcAft>
            </a:pPr>
            <a:r>
              <a:rPr lang="uk-UA" sz="2500" b="1" dirty="0">
                <a:latin typeface="Times New Roman" panose="02020603050405020304" pitchFamily="18" charset="0"/>
                <a:ea typeface="Times New Roman" panose="02020603050405020304" pitchFamily="18" charset="0"/>
                <a:cs typeface="Times New Roman" panose="02020603050405020304" pitchFamily="18" charset="0"/>
              </a:rPr>
              <a:t>Завдання проєкту:</a:t>
            </a:r>
            <a:endParaRPr lang="uk-UA" sz="25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uk-UA" sz="2500" dirty="0">
                <a:latin typeface="Times New Roman" panose="02020603050405020304" pitchFamily="18" charset="0"/>
                <a:ea typeface="Times New Roman" panose="02020603050405020304" pitchFamily="18" charset="0"/>
                <a:cs typeface="Times New Roman" panose="02020603050405020304" pitchFamily="18" charset="0"/>
              </a:rPr>
              <a:t>1</a:t>
            </a:r>
            <a:r>
              <a:rPr lang="uk-UA" sz="2500" dirty="0" smtClean="0">
                <a:latin typeface="Times New Roman" panose="02020603050405020304" pitchFamily="18" charset="0"/>
                <a:ea typeface="Times New Roman" panose="02020603050405020304" pitchFamily="18" charset="0"/>
                <a:cs typeface="Times New Roman" panose="02020603050405020304" pitchFamily="18" charset="0"/>
              </a:rPr>
              <a:t>. Створення </a:t>
            </a:r>
            <a:r>
              <a:rPr lang="uk-UA" sz="2500" dirty="0" smtClean="0">
                <a:latin typeface="Times New Roman" panose="02020603050405020304" pitchFamily="18" charset="0"/>
                <a:ea typeface="Times New Roman" panose="02020603050405020304" pitchFamily="18" charset="0"/>
                <a:cs typeface="Times New Roman" panose="02020603050405020304" pitchFamily="18" charset="0"/>
              </a:rPr>
              <a:t>комфортного освітнього </a:t>
            </a:r>
            <a:r>
              <a:rPr lang="uk-UA" sz="2500" dirty="0" smtClean="0">
                <a:latin typeface="Times New Roman" panose="02020603050405020304" pitchFamily="18" charset="0"/>
                <a:ea typeface="Times New Roman" panose="02020603050405020304" pitchFamily="18" charset="0"/>
                <a:cs typeface="Times New Roman" panose="02020603050405020304" pitchFamily="18" charset="0"/>
              </a:rPr>
              <a:t>середовища.</a:t>
            </a:r>
            <a:r>
              <a:rPr lang="uk-UA" sz="2500" dirty="0">
                <a:latin typeface="Times New Roman" panose="02020603050405020304" pitchFamily="18" charset="0"/>
                <a:ea typeface="Times New Roman" panose="02020603050405020304" pitchFamily="18" charset="0"/>
                <a:cs typeface="Times New Roman" panose="02020603050405020304" pitchFamily="18" charset="0"/>
              </a:rPr>
              <a:t>	</a:t>
            </a:r>
            <a:endParaRPr lang="uk-UA" sz="25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uk-UA" sz="2500" dirty="0" smtClean="0">
                <a:latin typeface="Times New Roman" panose="02020603050405020304" pitchFamily="18" charset="0"/>
                <a:ea typeface="Times New Roman" panose="02020603050405020304" pitchFamily="18" charset="0"/>
                <a:cs typeface="Times New Roman" panose="02020603050405020304" pitchFamily="18" charset="0"/>
              </a:rPr>
              <a:t>2. Створення </a:t>
            </a:r>
            <a:r>
              <a:rPr lang="uk-UA" sz="2500" dirty="0">
                <a:latin typeface="Times New Roman" panose="02020603050405020304" pitchFamily="18" charset="0"/>
                <a:ea typeface="Times New Roman" panose="02020603050405020304" pitchFamily="18" charset="0"/>
                <a:cs typeface="Times New Roman" panose="02020603050405020304" pitchFamily="18" charset="0"/>
              </a:rPr>
              <a:t>навколишніх елементів дорожньо-транспортної </a:t>
            </a:r>
            <a:r>
              <a:rPr lang="uk-UA" sz="2500" dirty="0" smtClean="0">
                <a:latin typeface="Times New Roman" panose="02020603050405020304" pitchFamily="18" charset="0"/>
                <a:ea typeface="Times New Roman" panose="02020603050405020304" pitchFamily="18" charset="0"/>
                <a:cs typeface="Times New Roman" panose="02020603050405020304" pitchFamily="18" charset="0"/>
              </a:rPr>
              <a:t>інфраструктури</a:t>
            </a:r>
            <a:r>
              <a:rPr lang="uk-UA" sz="25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uk-UA" sz="25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uk-UA" sz="2500" dirty="0">
                <a:latin typeface="Times New Roman" panose="02020603050405020304" pitchFamily="18" charset="0"/>
                <a:ea typeface="Times New Roman" panose="02020603050405020304" pitchFamily="18" charset="0"/>
                <a:cs typeface="Times New Roman" panose="02020603050405020304" pitchFamily="18" charset="0"/>
              </a:rPr>
              <a:t>2. Облаштування пришкільної території та спортивного майданчика.</a:t>
            </a:r>
          </a:p>
          <a:p>
            <a:pPr algn="just">
              <a:lnSpc>
                <a:spcPct val="150000"/>
              </a:lnSpc>
              <a:spcAft>
                <a:spcPts val="0"/>
              </a:spcAft>
            </a:pPr>
            <a:r>
              <a:rPr lang="uk-UA" sz="2500" dirty="0">
                <a:latin typeface="Times New Roman" panose="02020603050405020304" pitchFamily="18" charset="0"/>
                <a:ea typeface="Times New Roman" panose="02020603050405020304" pitchFamily="18" charset="0"/>
                <a:cs typeface="Times New Roman" panose="02020603050405020304" pitchFamily="18" charset="0"/>
              </a:rPr>
              <a:t>3. Створення зон відпочинку, </a:t>
            </a:r>
            <a:r>
              <a:rPr lang="uk-UA" sz="2500" dirty="0" smtClean="0">
                <a:latin typeface="Times New Roman" panose="02020603050405020304" pitchFamily="18" charset="0"/>
                <a:ea typeface="Times New Roman" panose="02020603050405020304" pitchFamily="18" charset="0"/>
                <a:cs typeface="Times New Roman" panose="02020603050405020304" pitchFamily="18" charset="0"/>
              </a:rPr>
              <a:t>кімнати психологічного та сенсорного розвантаження.</a:t>
            </a:r>
            <a:endParaRPr lang="uk-UA" sz="25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uk-UA" sz="2500" dirty="0">
                <a:latin typeface="Times New Roman" panose="02020603050405020304" pitchFamily="18" charset="0"/>
                <a:ea typeface="Times New Roman" panose="02020603050405020304" pitchFamily="18" charset="0"/>
                <a:cs typeface="Times New Roman" panose="02020603050405020304" pitchFamily="18" charset="0"/>
              </a:rPr>
              <a:t>4. Осучаснення шкільних коридорів. </a:t>
            </a:r>
            <a:endParaRPr lang="uk-UA" sz="25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uk-UA" sz="25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3593072749"/>
      </p:ext>
    </p:extLst>
  </p:cSld>
  <p:clrMapOvr>
    <a:masterClrMapping/>
  </p:clrMapOvr>
  <p:transition spd="slow">
    <p:wheel spokes="8"/>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57200" y="332656"/>
            <a:ext cx="8229600" cy="5991944"/>
          </a:xfrm>
        </p:spPr>
        <p:txBody>
          <a:bodyPr>
            <a:normAutofit fontScale="47500" lnSpcReduction="20000"/>
          </a:bodyPr>
          <a:lstStyle/>
          <a:p>
            <a:pPr marL="0" indent="0" algn="just">
              <a:lnSpc>
                <a:spcPct val="150000"/>
              </a:lnSpc>
              <a:spcAft>
                <a:spcPts val="0"/>
              </a:spcAft>
              <a:buNone/>
            </a:pPr>
            <a:r>
              <a:rPr lang="uk-UA" sz="2800" b="1" dirty="0">
                <a:latin typeface="Times New Roman" panose="02020603050405020304" pitchFamily="18" charset="0"/>
                <a:ea typeface="Times New Roman" panose="02020603050405020304" pitchFamily="18" charset="0"/>
                <a:cs typeface="Times New Roman" panose="02020603050405020304" pitchFamily="18" charset="0"/>
              </a:rPr>
              <a:t>Опис проблеми, на вирішення якої направлений проєкт</a:t>
            </a:r>
            <a:endParaRPr lang="uk-UA" sz="20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50000"/>
              </a:lnSpc>
              <a:spcAft>
                <a:spcPts val="0"/>
              </a:spcAft>
              <a:buNone/>
            </a:pPr>
            <a:r>
              <a:rPr lang="uk-UA" sz="2800" dirty="0">
                <a:latin typeface="Times New Roman" panose="02020603050405020304" pitchFamily="18" charset="0"/>
                <a:ea typeface="Times New Roman" panose="02020603050405020304" pitchFamily="18" charset="0"/>
                <a:cs typeface="Times New Roman" panose="02020603050405020304" pitchFamily="18" charset="0"/>
              </a:rPr>
              <a:t>Робота закладу освіти не може вважатися високоефективною, якщо на першому місці не стоїть питання створення якісних та безпечних умов, спрямованих на збереження здоров’я </a:t>
            </a:r>
            <a:r>
              <a:rPr lang="uk-UA" sz="2800" dirty="0" smtClean="0">
                <a:latin typeface="Times New Roman" panose="02020603050405020304" pitchFamily="18" charset="0"/>
                <a:ea typeface="Times New Roman" panose="02020603050405020304" pitchFamily="18" charset="0"/>
                <a:cs typeface="Times New Roman" panose="02020603050405020304" pitchFamily="18" charset="0"/>
              </a:rPr>
              <a:t>дітей. </a:t>
            </a:r>
            <a:endParaRPr lang="uk-UA" sz="20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50000"/>
              </a:lnSpc>
              <a:spcAft>
                <a:spcPts val="0"/>
              </a:spcAft>
              <a:buNone/>
            </a:pPr>
            <a:r>
              <a:rPr lang="uk-UA" sz="2800" b="1" dirty="0" smtClean="0">
                <a:latin typeface="Times New Roman" panose="02020603050405020304" pitchFamily="18" charset="0"/>
                <a:ea typeface="Times New Roman" panose="02020603050405020304" pitchFamily="18" charset="0"/>
                <a:cs typeface="Times New Roman" panose="02020603050405020304" pitchFamily="18" charset="0"/>
              </a:rPr>
              <a:t>Актуальність </a:t>
            </a:r>
            <a:r>
              <a:rPr lang="uk-UA" sz="2800" b="1" dirty="0">
                <a:latin typeface="Times New Roman" panose="02020603050405020304" pitchFamily="18" charset="0"/>
                <a:ea typeface="Times New Roman" panose="02020603050405020304" pitchFamily="18" charset="0"/>
                <a:cs typeface="Times New Roman" panose="02020603050405020304" pitchFamily="18" charset="0"/>
              </a:rPr>
              <a:t>проекту</a:t>
            </a:r>
            <a:endParaRPr lang="uk-UA" sz="20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50000"/>
              </a:lnSpc>
              <a:spcAft>
                <a:spcPts val="0"/>
              </a:spcAft>
              <a:buNone/>
            </a:pPr>
            <a:r>
              <a:rPr lang="uk-UA" sz="2800" dirty="0">
                <a:latin typeface="Times New Roman" panose="02020603050405020304" pitchFamily="18" charset="0"/>
                <a:ea typeface="Times New Roman" panose="02020603050405020304" pitchFamily="18" charset="0"/>
                <a:cs typeface="Times New Roman" panose="02020603050405020304" pitchFamily="18" charset="0"/>
              </a:rPr>
              <a:t>Упроваження реформи Нової української школи у сучасних закладах освіти вимагає докорінних змін для створення належних умов щодо забезпечення освітнього простору.</a:t>
            </a:r>
            <a:endParaRPr lang="uk-UA" sz="2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uk-UA" sz="2800" dirty="0">
                <a:latin typeface="Times New Roman" panose="02020603050405020304" pitchFamily="18" charset="0"/>
                <a:ea typeface="Times New Roman" panose="02020603050405020304" pitchFamily="18" charset="0"/>
                <a:cs typeface="Times New Roman" panose="02020603050405020304" pitchFamily="18" charset="0"/>
              </a:rPr>
              <a:t>НУШ – це школа, до якої приємно ходити учням. Тут прислухаються до їхньої думки, вчать критично мислити, не боятись висловлювати власну думку та бути відповідальними громадянами. Водночас батькам теж подобається відвідувати цю школу, адже тут панують співпраця та взаєморозуміння.</a:t>
            </a:r>
            <a:endParaRPr lang="uk-UA" sz="2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uk-UA" sz="2800" dirty="0">
                <a:latin typeface="Times New Roman" panose="02020603050405020304" pitchFamily="18" charset="0"/>
                <a:ea typeface="Times New Roman" panose="02020603050405020304" pitchFamily="18" charset="0"/>
                <a:cs typeface="Times New Roman" panose="02020603050405020304" pitchFamily="18" charset="0"/>
              </a:rPr>
              <a:t>Новий освітній простір – чудовий шанс дати волю власній фантазії та створити клас і школу своєї мрії, в якому буде зручно і дітям, і вчителям.</a:t>
            </a:r>
            <a:endParaRPr lang="uk-UA" sz="2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uk-UA" sz="2800" dirty="0">
                <a:latin typeface="Times New Roman" panose="02020603050405020304" pitchFamily="18" charset="0"/>
                <a:ea typeface="Times New Roman" panose="02020603050405020304" pitchFamily="18" charset="0"/>
                <a:cs typeface="Times New Roman" panose="02020603050405020304" pitchFamily="18" charset="0"/>
              </a:rPr>
              <a:t>Сумним сірим коридорам та стінам у сучасних школах вже не місце. Освітній простір має надихати і бути яскравим.</a:t>
            </a:r>
            <a:endParaRPr lang="uk-UA" sz="2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uk-UA" sz="2800" dirty="0">
                <a:latin typeface="Times New Roman" panose="02020603050405020304" pitchFamily="18" charset="0"/>
                <a:ea typeface="Times New Roman" panose="02020603050405020304" pitchFamily="18" charset="0"/>
                <a:cs typeface="Times New Roman" panose="02020603050405020304" pitchFamily="18" charset="0"/>
              </a:rPr>
              <a:t>Пріоритетним завжди було, є і залишається здоров’я підростаючого покоління. </a:t>
            </a:r>
            <a:r>
              <a:rPr lang="uk-UA" sz="2800" dirty="0" smtClean="0">
                <a:latin typeface="Times New Roman" panose="02020603050405020304" pitchFamily="18" charset="0"/>
                <a:ea typeface="Times New Roman" panose="02020603050405020304" pitchFamily="18" charset="0"/>
                <a:cs typeface="Times New Roman" panose="02020603050405020304" pitchFamily="18" charset="0"/>
              </a:rPr>
              <a:t>Тому дуже важливо створити комфортне освітнє середовище для діток, особливо це потрібно дітям з обмеженими можливостями.</a:t>
            </a:r>
            <a:endParaRPr lang="uk-UA" dirty="0"/>
          </a:p>
        </p:txBody>
      </p:sp>
    </p:spTree>
    <p:extLst>
      <p:ext uri="{BB962C8B-B14F-4D97-AF65-F5344CB8AC3E}">
        <p14:creationId xmlns:p14="http://schemas.microsoft.com/office/powerpoint/2010/main" val="938828384"/>
      </p:ext>
    </p:extLst>
  </p:cSld>
  <p:clrMapOvr>
    <a:masterClrMapping/>
  </p:clrMapOvr>
  <p:transition spd="slow">
    <p:wheel spokes="8"/>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370416"/>
          </a:xfrm>
        </p:spPr>
        <p:txBody>
          <a:bodyPr>
            <a:normAutofit/>
          </a:bodyPr>
          <a:lstStyle/>
          <a:p>
            <a:pPr algn="ctr"/>
            <a:r>
              <a:rPr lang="ru-RU" b="1" dirty="0" err="1" smtClean="0">
                <a:solidFill>
                  <a:srgbClr val="7030A0"/>
                </a:solidFill>
              </a:rPr>
              <a:t>Створення</a:t>
            </a:r>
            <a:r>
              <a:rPr lang="ru-RU" b="1" dirty="0" smtClean="0">
                <a:solidFill>
                  <a:srgbClr val="7030A0"/>
                </a:solidFill>
              </a:rPr>
              <a:t> </a:t>
            </a:r>
            <a:r>
              <a:rPr lang="ru-RU" b="1" dirty="0" err="1" smtClean="0">
                <a:solidFill>
                  <a:srgbClr val="7030A0"/>
                </a:solidFill>
              </a:rPr>
              <a:t>сприятливого</a:t>
            </a:r>
            <a:r>
              <a:rPr lang="ru-RU" b="1" dirty="0" smtClean="0">
                <a:solidFill>
                  <a:srgbClr val="7030A0"/>
                </a:solidFill>
              </a:rPr>
              <a:t> </a:t>
            </a:r>
            <a:r>
              <a:rPr lang="ru-RU" b="1" dirty="0" err="1" smtClean="0">
                <a:solidFill>
                  <a:srgbClr val="7030A0"/>
                </a:solidFill>
              </a:rPr>
              <a:t>освітнього</a:t>
            </a:r>
            <a:r>
              <a:rPr lang="ru-RU" b="1" dirty="0" smtClean="0">
                <a:solidFill>
                  <a:srgbClr val="7030A0"/>
                </a:solidFill>
              </a:rPr>
              <a:t> </a:t>
            </a:r>
            <a:r>
              <a:rPr lang="ru-RU" b="1" dirty="0" err="1" smtClean="0">
                <a:solidFill>
                  <a:srgbClr val="7030A0"/>
                </a:solidFill>
              </a:rPr>
              <a:t>середовища</a:t>
            </a:r>
            <a:endParaRPr lang="ru-RU" b="1" dirty="0">
              <a:solidFill>
                <a:srgbClr val="7030A0"/>
              </a:solidFill>
            </a:endParaRPr>
          </a:p>
        </p:txBody>
      </p:sp>
      <p:pic>
        <p:nvPicPr>
          <p:cNvPr id="4" name="Місце для вмісту 3"/>
          <p:cNvPicPr>
            <a:picLocks noGrp="1" noChangeAspect="1"/>
          </p:cNvPicPr>
          <p:nvPr>
            <p:ph idx="1"/>
          </p:nvPr>
        </p:nvPicPr>
        <p:blipFill>
          <a:blip r:embed="rId2"/>
          <a:stretch>
            <a:fillRect/>
          </a:stretch>
        </p:blipFill>
        <p:spPr>
          <a:xfrm>
            <a:off x="457200" y="1988840"/>
            <a:ext cx="3976758" cy="2664296"/>
          </a:xfrm>
          <a:prstGeom prst="rect">
            <a:avLst/>
          </a:prstGeom>
        </p:spPr>
      </p:pic>
      <p:pic>
        <p:nvPicPr>
          <p:cNvPr id="1026" name="Рисунок 3" descr="Описание: C:\Documents and Settings\123\Рабочий стол\проекти\IMG_08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0286" y="3573015"/>
            <a:ext cx="4116514" cy="274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8"/>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p:cNvPicPr>
            <a:picLocks noGrp="1" noChangeAspect="1"/>
          </p:cNvPicPr>
          <p:nvPr>
            <p:ph idx="1"/>
          </p:nvPr>
        </p:nvPicPr>
        <p:blipFill>
          <a:blip r:embed="rId2"/>
          <a:stretch>
            <a:fillRect/>
          </a:stretch>
        </p:blipFill>
        <p:spPr>
          <a:xfrm>
            <a:off x="971600" y="415974"/>
            <a:ext cx="2992557" cy="2914218"/>
          </a:xfrm>
          <a:prstGeom prst="rect">
            <a:avLst/>
          </a:prstGeom>
        </p:spPr>
      </p:pic>
      <p:pic>
        <p:nvPicPr>
          <p:cNvPr id="5" name="Рисунок 4"/>
          <p:cNvPicPr>
            <a:picLocks noChangeAspect="1"/>
          </p:cNvPicPr>
          <p:nvPr/>
        </p:nvPicPr>
        <p:blipFill>
          <a:blip r:embed="rId3"/>
          <a:stretch>
            <a:fillRect/>
          </a:stretch>
        </p:blipFill>
        <p:spPr>
          <a:xfrm>
            <a:off x="4283968" y="485804"/>
            <a:ext cx="3456384" cy="2844388"/>
          </a:xfrm>
          <a:prstGeom prst="rect">
            <a:avLst/>
          </a:prstGeom>
        </p:spPr>
      </p:pic>
      <p:pic>
        <p:nvPicPr>
          <p:cNvPr id="6" name="Рисунок 5"/>
          <p:cNvPicPr>
            <a:picLocks noChangeAspect="1"/>
          </p:cNvPicPr>
          <p:nvPr/>
        </p:nvPicPr>
        <p:blipFill>
          <a:blip r:embed="rId4"/>
          <a:stretch>
            <a:fillRect/>
          </a:stretch>
        </p:blipFill>
        <p:spPr>
          <a:xfrm>
            <a:off x="726062" y="3696292"/>
            <a:ext cx="3845938" cy="2579041"/>
          </a:xfrm>
          <a:prstGeom prst="rect">
            <a:avLst/>
          </a:prstGeom>
        </p:spPr>
      </p:pic>
      <p:pic>
        <p:nvPicPr>
          <p:cNvPr id="7" name="Рисунок 6"/>
          <p:cNvPicPr>
            <a:picLocks noChangeAspect="1"/>
          </p:cNvPicPr>
          <p:nvPr/>
        </p:nvPicPr>
        <p:blipFill>
          <a:blip r:embed="rId5"/>
          <a:stretch>
            <a:fillRect/>
          </a:stretch>
        </p:blipFill>
        <p:spPr>
          <a:xfrm>
            <a:off x="5148064" y="3618190"/>
            <a:ext cx="1790476" cy="2657143"/>
          </a:xfrm>
          <a:prstGeom prst="rect">
            <a:avLst/>
          </a:prstGeom>
        </p:spPr>
      </p:pic>
    </p:spTree>
  </p:cSld>
  <p:clrMapOvr>
    <a:masterClrMapping/>
  </p:clrMapOvr>
  <p:transition spd="slow">
    <p:wheel spokes="8"/>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57200" y="332656"/>
            <a:ext cx="8229600" cy="5991944"/>
          </a:xfrm>
        </p:spPr>
        <p:txBody>
          <a:bodyPr>
            <a:normAutofit fontScale="70000" lnSpcReduction="20000"/>
          </a:bodyPr>
          <a:lstStyle/>
          <a:p>
            <a:pPr marL="0" indent="0" algn="just">
              <a:lnSpc>
                <a:spcPct val="150000"/>
              </a:lnSpc>
              <a:spcAft>
                <a:spcPts val="0"/>
              </a:spcAft>
              <a:buNone/>
            </a:pPr>
            <a:r>
              <a:rPr lang="ru-RU" sz="2800" b="1" dirty="0" err="1">
                <a:solidFill>
                  <a:srgbClr val="000000"/>
                </a:solidFill>
                <a:latin typeface="Times New Roman" panose="02020603050405020304" pitchFamily="18" charset="0"/>
                <a:ea typeface="Batang" panose="02030600000101010101" pitchFamily="18" charset="-127"/>
              </a:rPr>
              <a:t>Визначення</a:t>
            </a:r>
            <a:r>
              <a:rPr lang="ru-RU" sz="2800" b="1" dirty="0">
                <a:solidFill>
                  <a:srgbClr val="000000"/>
                </a:solidFill>
                <a:latin typeface="Times New Roman" panose="02020603050405020304" pitchFamily="18" charset="0"/>
                <a:ea typeface="Batang" panose="02030600000101010101" pitchFamily="18" charset="-127"/>
              </a:rPr>
              <a:t> </a:t>
            </a:r>
            <a:r>
              <a:rPr lang="ru-RU" sz="2800" b="1" dirty="0" err="1">
                <a:solidFill>
                  <a:srgbClr val="000000"/>
                </a:solidFill>
                <a:latin typeface="Times New Roman" panose="02020603050405020304" pitchFamily="18" charset="0"/>
                <a:ea typeface="Batang" panose="02030600000101010101" pitchFamily="18" charset="-127"/>
              </a:rPr>
              <a:t>цільових</a:t>
            </a:r>
            <a:r>
              <a:rPr lang="ru-RU" sz="2800" b="1" dirty="0">
                <a:solidFill>
                  <a:srgbClr val="000000"/>
                </a:solidFill>
                <a:latin typeface="Times New Roman" panose="02020603050405020304" pitchFamily="18" charset="0"/>
                <a:ea typeface="Batang" panose="02030600000101010101" pitchFamily="18" charset="-127"/>
              </a:rPr>
              <a:t> </a:t>
            </a:r>
            <a:r>
              <a:rPr lang="ru-RU" sz="2800" b="1" dirty="0" err="1">
                <a:solidFill>
                  <a:srgbClr val="000000"/>
                </a:solidFill>
                <a:latin typeface="Times New Roman" panose="02020603050405020304" pitchFamily="18" charset="0"/>
                <a:ea typeface="Batang" panose="02030600000101010101" pitchFamily="18" charset="-127"/>
              </a:rPr>
              <a:t>груп</a:t>
            </a:r>
            <a:r>
              <a:rPr lang="ru-RU" sz="2800" b="1" dirty="0">
                <a:solidFill>
                  <a:srgbClr val="000000"/>
                </a:solidFill>
                <a:latin typeface="Times New Roman" panose="02020603050405020304" pitchFamily="18" charset="0"/>
                <a:ea typeface="Batang" panose="02030600000101010101" pitchFamily="18" charset="-127"/>
              </a:rPr>
              <a:t> про</a:t>
            </a:r>
            <a:r>
              <a:rPr lang="uk-UA" sz="2800" b="1" dirty="0">
                <a:solidFill>
                  <a:srgbClr val="000000"/>
                </a:solidFill>
                <a:latin typeface="Times New Roman" panose="02020603050405020304" pitchFamily="18" charset="0"/>
                <a:ea typeface="Batang" panose="02030600000101010101" pitchFamily="18" charset="-127"/>
              </a:rPr>
              <a:t>є</a:t>
            </a:r>
            <a:r>
              <a:rPr lang="ru-RU" sz="2800" b="1" dirty="0" err="1">
                <a:solidFill>
                  <a:srgbClr val="000000"/>
                </a:solidFill>
                <a:latin typeface="Times New Roman" panose="02020603050405020304" pitchFamily="18" charset="0"/>
                <a:ea typeface="Batang" panose="02030600000101010101" pitchFamily="18" charset="-127"/>
              </a:rPr>
              <a:t>кту</a:t>
            </a:r>
            <a:r>
              <a:rPr lang="ru-RU" sz="2800" b="1" dirty="0">
                <a:solidFill>
                  <a:srgbClr val="000000"/>
                </a:solidFill>
                <a:latin typeface="Times New Roman" panose="02020603050405020304" pitchFamily="18" charset="0"/>
                <a:ea typeface="Batang" panose="02030600000101010101" pitchFamily="18" charset="-127"/>
              </a:rPr>
              <a:t>:</a:t>
            </a:r>
            <a:endParaRPr lang="uk-UA" sz="2400" dirty="0">
              <a:latin typeface="Times New Roman" panose="02020603050405020304" pitchFamily="18" charset="0"/>
              <a:ea typeface="Batang" panose="02030600000101010101" pitchFamily="18" charset="-127"/>
            </a:endParaRPr>
          </a:p>
          <a:p>
            <a:pPr algn="just">
              <a:lnSpc>
                <a:spcPct val="150000"/>
              </a:lnSpc>
              <a:spcAft>
                <a:spcPts val="0"/>
              </a:spcAft>
            </a:pPr>
            <a:r>
              <a:rPr lang="ru-RU" sz="2800" dirty="0" err="1">
                <a:solidFill>
                  <a:srgbClr val="000000"/>
                </a:solidFill>
                <a:latin typeface="Times New Roman" panose="02020603050405020304" pitchFamily="18" charset="0"/>
                <a:ea typeface="Batang" panose="02030600000101010101" pitchFamily="18" charset="-127"/>
              </a:rPr>
              <a:t>діти</a:t>
            </a:r>
            <a:r>
              <a:rPr lang="ru-RU" sz="2800" dirty="0">
                <a:solidFill>
                  <a:srgbClr val="000000"/>
                </a:solidFill>
                <a:latin typeface="Times New Roman" panose="02020603050405020304" pitchFamily="18" charset="0"/>
                <a:ea typeface="Batang" panose="02030600000101010101" pitchFamily="18" charset="-127"/>
              </a:rPr>
              <a:t> та </a:t>
            </a:r>
            <a:r>
              <a:rPr lang="ru-RU" sz="2800" dirty="0" err="1">
                <a:solidFill>
                  <a:srgbClr val="000000"/>
                </a:solidFill>
                <a:latin typeface="Times New Roman" panose="02020603050405020304" pitchFamily="18" charset="0"/>
                <a:ea typeface="Batang" panose="02030600000101010101" pitchFamily="18" charset="-127"/>
              </a:rPr>
              <a:t>педагогічний</a:t>
            </a:r>
            <a:r>
              <a:rPr lang="ru-RU" sz="2800" dirty="0">
                <a:solidFill>
                  <a:srgbClr val="000000"/>
                </a:solidFill>
                <a:latin typeface="Times New Roman" panose="02020603050405020304" pitchFamily="18" charset="0"/>
                <a:ea typeface="Batang" panose="02030600000101010101" pitchFamily="18" charset="-127"/>
              </a:rPr>
              <a:t> персонал </a:t>
            </a:r>
            <a:r>
              <a:rPr lang="ru-RU" sz="2800" dirty="0" err="1">
                <a:solidFill>
                  <a:srgbClr val="000000"/>
                </a:solidFill>
                <a:latin typeface="Times New Roman" panose="02020603050405020304" pitchFamily="18" charset="0"/>
                <a:ea typeface="Batang" panose="02030600000101010101" pitchFamily="18" charset="-127"/>
              </a:rPr>
              <a:t>школи</a:t>
            </a:r>
            <a:r>
              <a:rPr lang="ru-RU" sz="2800" dirty="0">
                <a:solidFill>
                  <a:srgbClr val="000000"/>
                </a:solidFill>
                <a:latin typeface="Times New Roman" panose="02020603050405020304" pitchFamily="18" charset="0"/>
                <a:ea typeface="Batang" panose="02030600000101010101" pitchFamily="18" charset="-127"/>
              </a:rPr>
              <a:t>, </a:t>
            </a:r>
            <a:r>
              <a:rPr lang="uk-UA" sz="2800" dirty="0">
                <a:solidFill>
                  <a:srgbClr val="000000"/>
                </a:solidFill>
                <a:latin typeface="Times New Roman" panose="02020603050405020304" pitchFamily="18" charset="0"/>
                <a:ea typeface="Batang" panose="02030600000101010101" pitchFamily="18" charset="-127"/>
              </a:rPr>
              <a:t>батьки та жителі </a:t>
            </a:r>
            <a:r>
              <a:rPr lang="uk-UA" sz="2800" dirty="0" smtClean="0">
                <a:solidFill>
                  <a:srgbClr val="000000"/>
                </a:solidFill>
                <a:latin typeface="Times New Roman" panose="02020603050405020304" pitchFamily="18" charset="0"/>
                <a:ea typeface="Batang" panose="02030600000101010101" pitchFamily="18" charset="-127"/>
              </a:rPr>
              <a:t>мікрорайону. </a:t>
            </a:r>
            <a:r>
              <a:rPr lang="ru-RU" sz="2800" b="1" dirty="0" err="1" smtClean="0">
                <a:solidFill>
                  <a:srgbClr val="000000"/>
                </a:solidFill>
                <a:latin typeface="Times New Roman" panose="02020603050405020304" pitchFamily="18" charset="0"/>
                <a:ea typeface="Batang" panose="02030600000101010101" pitchFamily="18" charset="-127"/>
              </a:rPr>
              <a:t>Підстави</a:t>
            </a:r>
            <a:r>
              <a:rPr lang="ru-RU" sz="2800" b="1" dirty="0" smtClean="0">
                <a:solidFill>
                  <a:srgbClr val="000000"/>
                </a:solidFill>
                <a:latin typeface="Times New Roman" panose="02020603050405020304" pitchFamily="18" charset="0"/>
                <a:ea typeface="Batang" panose="02030600000101010101" pitchFamily="18" charset="-127"/>
              </a:rPr>
              <a:t> </a:t>
            </a:r>
            <a:r>
              <a:rPr lang="ru-RU" sz="2800" b="1" dirty="0" err="1">
                <a:solidFill>
                  <a:srgbClr val="000000"/>
                </a:solidFill>
                <a:latin typeface="Times New Roman" panose="02020603050405020304" pitchFamily="18" charset="0"/>
                <a:ea typeface="Batang" panose="02030600000101010101" pitchFamily="18" charset="-127"/>
              </a:rPr>
              <a:t>визначення</a:t>
            </a:r>
            <a:r>
              <a:rPr lang="ru-RU" sz="2800" b="1" dirty="0">
                <a:solidFill>
                  <a:srgbClr val="000000"/>
                </a:solidFill>
                <a:latin typeface="Times New Roman" panose="02020603050405020304" pitchFamily="18" charset="0"/>
                <a:ea typeface="Batang" panose="02030600000101010101" pitchFamily="18" charset="-127"/>
              </a:rPr>
              <a:t> </a:t>
            </a:r>
            <a:r>
              <a:rPr lang="ru-RU" sz="2800" b="1" dirty="0" err="1">
                <a:solidFill>
                  <a:srgbClr val="000000"/>
                </a:solidFill>
                <a:latin typeface="Times New Roman" panose="02020603050405020304" pitchFamily="18" charset="0"/>
                <a:ea typeface="Batang" panose="02030600000101010101" pitchFamily="18" charset="-127"/>
              </a:rPr>
              <a:t>цільових</a:t>
            </a:r>
            <a:r>
              <a:rPr lang="ru-RU" sz="2800" b="1" dirty="0">
                <a:solidFill>
                  <a:srgbClr val="000000"/>
                </a:solidFill>
                <a:latin typeface="Times New Roman" panose="02020603050405020304" pitchFamily="18" charset="0"/>
                <a:ea typeface="Batang" panose="02030600000101010101" pitchFamily="18" charset="-127"/>
              </a:rPr>
              <a:t> </a:t>
            </a:r>
            <a:r>
              <a:rPr lang="ru-RU" sz="2800" b="1" dirty="0" err="1">
                <a:solidFill>
                  <a:srgbClr val="000000"/>
                </a:solidFill>
                <a:latin typeface="Times New Roman" panose="02020603050405020304" pitchFamily="18" charset="0"/>
                <a:ea typeface="Batang" panose="02030600000101010101" pitchFamily="18" charset="-127"/>
              </a:rPr>
              <a:t>груп</a:t>
            </a:r>
            <a:r>
              <a:rPr lang="ru-RU" sz="2800" b="1" dirty="0">
                <a:solidFill>
                  <a:srgbClr val="000000"/>
                </a:solidFill>
                <a:latin typeface="Times New Roman" panose="02020603050405020304" pitchFamily="18" charset="0"/>
                <a:ea typeface="Batang" panose="02030600000101010101" pitchFamily="18" charset="-127"/>
              </a:rPr>
              <a:t> та </a:t>
            </a:r>
            <a:r>
              <a:rPr lang="ru-RU" sz="2800" b="1" dirty="0" err="1">
                <a:solidFill>
                  <a:srgbClr val="000000"/>
                </a:solidFill>
                <a:latin typeface="Times New Roman" panose="02020603050405020304" pitchFamily="18" charset="0"/>
                <a:ea typeface="Batang" panose="02030600000101010101" pitchFamily="18" charset="-127"/>
              </a:rPr>
              <a:t>заходів</a:t>
            </a:r>
            <a:r>
              <a:rPr lang="ru-RU" sz="2800" b="1" dirty="0">
                <a:solidFill>
                  <a:srgbClr val="000000"/>
                </a:solidFill>
                <a:latin typeface="Times New Roman" panose="02020603050405020304" pitchFamily="18" charset="0"/>
                <a:ea typeface="Batang" panose="02030600000101010101" pitchFamily="18" charset="-127"/>
              </a:rPr>
              <a:t>:</a:t>
            </a:r>
            <a:endParaRPr lang="uk-UA" sz="2400" dirty="0">
              <a:latin typeface="Times New Roman" panose="02020603050405020304" pitchFamily="18" charset="0"/>
              <a:ea typeface="Batang" panose="02030600000101010101" pitchFamily="18" charset="-127"/>
            </a:endParaRPr>
          </a:p>
          <a:p>
            <a:pPr indent="449580" algn="just">
              <a:lnSpc>
                <a:spcPct val="150000"/>
              </a:lnSpc>
              <a:spcAft>
                <a:spcPts val="0"/>
              </a:spcAft>
            </a:pPr>
            <a:r>
              <a:rPr lang="ru-RU" sz="2800" dirty="0" err="1">
                <a:solidFill>
                  <a:srgbClr val="000000"/>
                </a:solidFill>
                <a:latin typeface="Times New Roman" panose="02020603050405020304" pitchFamily="18" charset="0"/>
                <a:ea typeface="Batang" panose="02030600000101010101" pitchFamily="18" charset="-127"/>
              </a:rPr>
              <a:t>Реалізація</a:t>
            </a:r>
            <a:r>
              <a:rPr lang="ru-RU" sz="2800" dirty="0">
                <a:solidFill>
                  <a:srgbClr val="000000"/>
                </a:solidFill>
                <a:latin typeface="Times New Roman" panose="02020603050405020304" pitchFamily="18" charset="0"/>
                <a:ea typeface="Batang" panose="02030600000101010101" pitchFamily="18" charset="-127"/>
              </a:rPr>
              <a:t> про</a:t>
            </a:r>
            <a:r>
              <a:rPr lang="uk-UA" sz="2800" dirty="0">
                <a:solidFill>
                  <a:srgbClr val="000000"/>
                </a:solidFill>
                <a:latin typeface="Times New Roman" panose="02020603050405020304" pitchFamily="18" charset="0"/>
                <a:ea typeface="Batang" panose="02030600000101010101" pitchFamily="18" charset="-127"/>
              </a:rPr>
              <a:t>є</a:t>
            </a:r>
            <a:r>
              <a:rPr lang="ru-RU" sz="2800" dirty="0" err="1">
                <a:solidFill>
                  <a:srgbClr val="000000"/>
                </a:solidFill>
                <a:latin typeface="Times New Roman" panose="02020603050405020304" pitchFamily="18" charset="0"/>
                <a:ea typeface="Batang" panose="02030600000101010101" pitchFamily="18" charset="-127"/>
              </a:rPr>
              <a:t>кту</a:t>
            </a:r>
            <a:r>
              <a:rPr lang="ru-RU" sz="2800" dirty="0">
                <a:solidFill>
                  <a:srgbClr val="000000"/>
                </a:solidFill>
                <a:latin typeface="Times New Roman" panose="02020603050405020304" pitchFamily="18" charset="0"/>
                <a:ea typeface="Batang" panose="02030600000101010101" pitchFamily="18" charset="-127"/>
              </a:rPr>
              <a:t> є </a:t>
            </a:r>
            <a:r>
              <a:rPr lang="ru-RU" sz="2800" dirty="0" err="1">
                <a:solidFill>
                  <a:srgbClr val="000000"/>
                </a:solidFill>
                <a:latin typeface="Times New Roman" panose="02020603050405020304" pitchFamily="18" charset="0"/>
                <a:ea typeface="Batang" panose="02030600000101010101" pitchFamily="18" charset="-127"/>
              </a:rPr>
              <a:t>важливою</a:t>
            </a:r>
            <a:r>
              <a:rPr lang="ru-RU" sz="2800" dirty="0">
                <a:solidFill>
                  <a:srgbClr val="000000"/>
                </a:solidFill>
                <a:latin typeface="Times New Roman" panose="02020603050405020304" pitchFamily="18" charset="0"/>
                <a:ea typeface="Batang" panose="02030600000101010101" pitchFamily="18" charset="-127"/>
              </a:rPr>
              <a:t> для </a:t>
            </a:r>
            <a:r>
              <a:rPr lang="ru-RU" sz="2800" dirty="0" err="1">
                <a:solidFill>
                  <a:srgbClr val="000000"/>
                </a:solidFill>
                <a:latin typeface="Times New Roman" panose="02020603050405020304" pitchFamily="18" charset="0"/>
                <a:ea typeface="Batang" panose="02030600000101010101" pitchFamily="18" charset="-127"/>
              </a:rPr>
              <a:t>всіх</a:t>
            </a:r>
            <a:r>
              <a:rPr lang="ru-RU" sz="2800" dirty="0">
                <a:solidFill>
                  <a:srgbClr val="000000"/>
                </a:solidFill>
                <a:latin typeface="Times New Roman" panose="02020603050405020304" pitchFamily="18" charset="0"/>
                <a:ea typeface="Batang" panose="02030600000101010101" pitchFamily="18" charset="-127"/>
              </a:rPr>
              <a:t> </a:t>
            </a:r>
            <a:r>
              <a:rPr lang="ru-RU" sz="2800" dirty="0" err="1">
                <a:solidFill>
                  <a:srgbClr val="000000"/>
                </a:solidFill>
                <a:latin typeface="Times New Roman" panose="02020603050405020304" pitchFamily="18" charset="0"/>
                <a:ea typeface="Batang" panose="02030600000101010101" pitchFamily="18" charset="-127"/>
              </a:rPr>
              <a:t>зацікавлених</a:t>
            </a:r>
            <a:r>
              <a:rPr lang="ru-RU" sz="2800" dirty="0">
                <a:solidFill>
                  <a:srgbClr val="000000"/>
                </a:solidFill>
                <a:latin typeface="Times New Roman" panose="02020603050405020304" pitchFamily="18" charset="0"/>
                <a:ea typeface="Batang" panose="02030600000101010101" pitchFamily="18" charset="-127"/>
              </a:rPr>
              <a:t> </a:t>
            </a:r>
            <a:r>
              <a:rPr lang="ru-RU" sz="2800" dirty="0" err="1">
                <a:solidFill>
                  <a:srgbClr val="000000"/>
                </a:solidFill>
                <a:latin typeface="Times New Roman" panose="02020603050405020304" pitchFamily="18" charset="0"/>
                <a:ea typeface="Batang" panose="02030600000101010101" pitchFamily="18" charset="-127"/>
              </a:rPr>
              <a:t>сторін</a:t>
            </a:r>
            <a:r>
              <a:rPr lang="ru-RU" sz="2800" dirty="0">
                <a:solidFill>
                  <a:srgbClr val="000000"/>
                </a:solidFill>
                <a:latin typeface="Times New Roman" panose="02020603050405020304" pitchFamily="18" charset="0"/>
                <a:ea typeface="Batang" panose="02030600000101010101" pitchFamily="18" charset="-127"/>
              </a:rPr>
              <a:t>, </a:t>
            </a:r>
            <a:r>
              <a:rPr lang="ru-RU" sz="2800" dirty="0" err="1">
                <a:solidFill>
                  <a:srgbClr val="000000"/>
                </a:solidFill>
                <a:latin typeface="Times New Roman" panose="02020603050405020304" pitchFamily="18" charset="0"/>
                <a:ea typeface="Batang" panose="02030600000101010101" pitchFamily="18" charset="-127"/>
              </a:rPr>
              <a:t>які</a:t>
            </a:r>
            <a:r>
              <a:rPr lang="ru-RU" sz="2800" dirty="0">
                <a:solidFill>
                  <a:srgbClr val="000000"/>
                </a:solidFill>
                <a:latin typeface="Times New Roman" panose="02020603050405020304" pitchFamily="18" charset="0"/>
                <a:ea typeface="Batang" panose="02030600000101010101" pitchFamily="18" charset="-127"/>
              </a:rPr>
              <a:t> </a:t>
            </a:r>
            <a:r>
              <a:rPr lang="ru-RU" sz="2800" dirty="0" err="1">
                <a:solidFill>
                  <a:srgbClr val="000000"/>
                </a:solidFill>
                <a:latin typeface="Times New Roman" panose="02020603050405020304" pitchFamily="18" charset="0"/>
                <a:ea typeface="Batang" panose="02030600000101010101" pitchFamily="18" charset="-127"/>
              </a:rPr>
              <a:t>проживають</a:t>
            </a:r>
            <a:r>
              <a:rPr lang="ru-RU" sz="2800" dirty="0">
                <a:solidFill>
                  <a:srgbClr val="000000"/>
                </a:solidFill>
                <a:latin typeface="Times New Roman" panose="02020603050405020304" pitchFamily="18" charset="0"/>
                <a:ea typeface="Batang" panose="02030600000101010101" pitchFamily="18" charset="-127"/>
              </a:rPr>
              <a:t> </a:t>
            </a:r>
            <a:r>
              <a:rPr lang="uk-UA" sz="2800" dirty="0">
                <a:solidFill>
                  <a:srgbClr val="000000"/>
                </a:solidFill>
                <a:latin typeface="Times New Roman" panose="02020603050405020304" pitchFamily="18" charset="0"/>
                <a:ea typeface="Batang" panose="02030600000101010101" pitchFamily="18" charset="-127"/>
              </a:rPr>
              <a:t>у мікрорайоні та учнів, які відвідують школу. </a:t>
            </a:r>
            <a:r>
              <a:rPr lang="ru-RU" sz="2800" dirty="0">
                <a:solidFill>
                  <a:srgbClr val="000000"/>
                </a:solidFill>
                <a:latin typeface="Times New Roman" panose="02020603050405020304" pitchFamily="18" charset="0"/>
                <a:ea typeface="Batang" panose="02030600000101010101" pitchFamily="18" charset="-127"/>
              </a:rPr>
              <a:t>Школа – </a:t>
            </a:r>
            <a:r>
              <a:rPr lang="uk-UA" sz="2800" dirty="0">
                <a:solidFill>
                  <a:srgbClr val="000000"/>
                </a:solidFill>
                <a:latin typeface="Times New Roman" panose="02020603050405020304" pitchFamily="18" charset="0"/>
                <a:ea typeface="Batang" panose="02030600000101010101" pitchFamily="18" charset="-127"/>
              </a:rPr>
              <a:t>місце, де діти перебувають більшу </a:t>
            </a:r>
            <a:r>
              <a:rPr lang="uk-UA" sz="2800" dirty="0" smtClean="0">
                <a:solidFill>
                  <a:srgbClr val="000000"/>
                </a:solidFill>
                <a:latin typeface="Times New Roman" panose="02020603050405020304" pitchFamily="18" charset="0"/>
                <a:ea typeface="Batang" panose="02030600000101010101" pitchFamily="18" charset="-127"/>
              </a:rPr>
              <a:t>частину </a:t>
            </a:r>
            <a:r>
              <a:rPr lang="uk-UA" sz="2800" dirty="0">
                <a:solidFill>
                  <a:srgbClr val="000000"/>
                </a:solidFill>
                <a:latin typeface="Times New Roman" panose="02020603050405020304" pitchFamily="18" charset="0"/>
                <a:ea typeface="Batang" panose="02030600000101010101" pitchFamily="18" charset="-127"/>
              </a:rPr>
              <a:t>свого життя. Створення належних умов для навчання істотно підвищить якість освітнього процесу, </a:t>
            </a:r>
            <a:r>
              <a:rPr lang="uk-UA" sz="2800" dirty="0" err="1" smtClean="0">
                <a:solidFill>
                  <a:srgbClr val="000000"/>
                </a:solidFill>
                <a:latin typeface="Times New Roman" panose="02020603050405020304" pitchFamily="18" charset="0"/>
                <a:ea typeface="Batang" panose="02030600000101010101" pitchFamily="18" charset="-127"/>
              </a:rPr>
              <a:t>забезбечить</a:t>
            </a:r>
            <a:r>
              <a:rPr lang="uk-UA" sz="2800" dirty="0" smtClean="0">
                <a:solidFill>
                  <a:srgbClr val="000000"/>
                </a:solidFill>
                <a:latin typeface="Times New Roman" panose="02020603050405020304" pitchFamily="18" charset="0"/>
                <a:ea typeface="Batang" panose="02030600000101010101" pitchFamily="18" charset="-127"/>
              </a:rPr>
              <a:t> </a:t>
            </a:r>
            <a:r>
              <a:rPr lang="uk-UA" sz="2800" dirty="0">
                <a:solidFill>
                  <a:srgbClr val="000000"/>
                </a:solidFill>
                <a:latin typeface="Times New Roman" panose="02020603050405020304" pitchFamily="18" charset="0"/>
                <a:ea typeface="Batang" panose="02030600000101010101" pitchFamily="18" charset="-127"/>
              </a:rPr>
              <a:t>збереження життя та здоров’я </a:t>
            </a:r>
            <a:r>
              <a:rPr lang="uk-UA" sz="2800" dirty="0" smtClean="0">
                <a:solidFill>
                  <a:srgbClr val="000000"/>
                </a:solidFill>
                <a:latin typeface="Times New Roman" panose="02020603050405020304" pitchFamily="18" charset="0"/>
                <a:ea typeface="Batang" panose="02030600000101010101" pitchFamily="18" charset="-127"/>
              </a:rPr>
              <a:t>учнів школи.</a:t>
            </a:r>
            <a:endParaRPr lang="uk-UA" sz="2400" dirty="0">
              <a:latin typeface="Times New Roman" panose="02020603050405020304" pitchFamily="18" charset="0"/>
              <a:ea typeface="Batang" panose="02030600000101010101" pitchFamily="18" charset="-127"/>
            </a:endParaRPr>
          </a:p>
          <a:p>
            <a:pPr indent="449580" algn="just">
              <a:lnSpc>
                <a:spcPct val="150000"/>
              </a:lnSpc>
              <a:spcAft>
                <a:spcPts val="0"/>
              </a:spcAft>
            </a:pPr>
            <a:r>
              <a:rPr lang="ru-RU" sz="2800" dirty="0">
                <a:solidFill>
                  <a:srgbClr val="000000"/>
                </a:solidFill>
                <a:latin typeface="Times New Roman" panose="02020603050405020304" pitchFamily="18" charset="0"/>
                <a:ea typeface="Batang" panose="02030600000101010101" pitchFamily="18" charset="-127"/>
              </a:rPr>
              <a:t>Про</a:t>
            </a:r>
            <a:r>
              <a:rPr lang="uk-UA" sz="2800" dirty="0">
                <a:solidFill>
                  <a:srgbClr val="000000"/>
                </a:solidFill>
                <a:latin typeface="Times New Roman" panose="02020603050405020304" pitchFamily="18" charset="0"/>
                <a:ea typeface="Batang" panose="02030600000101010101" pitchFamily="18" charset="-127"/>
              </a:rPr>
              <a:t>є</a:t>
            </a:r>
            <a:r>
              <a:rPr lang="ru-RU" sz="2800" dirty="0" err="1">
                <a:solidFill>
                  <a:srgbClr val="000000"/>
                </a:solidFill>
                <a:latin typeface="Times New Roman" panose="02020603050405020304" pitchFamily="18" charset="0"/>
                <a:ea typeface="Batang" panose="02030600000101010101" pitchFamily="18" charset="-127"/>
              </a:rPr>
              <a:t>кт</a:t>
            </a:r>
            <a:r>
              <a:rPr lang="ru-RU" sz="2800" dirty="0">
                <a:solidFill>
                  <a:srgbClr val="000000"/>
                </a:solidFill>
                <a:latin typeface="Times New Roman" panose="02020603050405020304" pitchFamily="18" charset="0"/>
                <a:ea typeface="Batang" panose="02030600000101010101" pitchFamily="18" charset="-127"/>
              </a:rPr>
              <a:t> </a:t>
            </a:r>
            <a:r>
              <a:rPr lang="ru-RU" sz="2800" dirty="0" err="1">
                <a:solidFill>
                  <a:srgbClr val="000000"/>
                </a:solidFill>
                <a:latin typeface="Times New Roman" panose="02020603050405020304" pitchFamily="18" charset="0"/>
                <a:ea typeface="Batang" panose="02030600000101010101" pitchFamily="18" charset="-127"/>
              </a:rPr>
              <a:t>дає</a:t>
            </a:r>
            <a:r>
              <a:rPr lang="ru-RU" sz="2800" dirty="0">
                <a:solidFill>
                  <a:srgbClr val="000000"/>
                </a:solidFill>
                <a:latin typeface="Times New Roman" panose="02020603050405020304" pitchFamily="18" charset="0"/>
                <a:ea typeface="Batang" panose="02030600000101010101" pitchFamily="18" charset="-127"/>
              </a:rPr>
              <a:t> </a:t>
            </a:r>
            <a:r>
              <a:rPr lang="ru-RU" sz="2800" dirty="0" err="1">
                <a:solidFill>
                  <a:srgbClr val="000000"/>
                </a:solidFill>
                <a:latin typeface="Times New Roman" panose="02020603050405020304" pitchFamily="18" charset="0"/>
                <a:ea typeface="Batang" panose="02030600000101010101" pitchFamily="18" charset="-127"/>
              </a:rPr>
              <a:t>можливість</a:t>
            </a:r>
            <a:r>
              <a:rPr lang="ru-RU" sz="2800" dirty="0">
                <a:solidFill>
                  <a:srgbClr val="000000"/>
                </a:solidFill>
                <a:latin typeface="Times New Roman" panose="02020603050405020304" pitchFamily="18" charset="0"/>
                <a:ea typeface="Batang" panose="02030600000101010101" pitchFamily="18" charset="-127"/>
              </a:rPr>
              <a:t> батькам та кожному </a:t>
            </a:r>
            <a:r>
              <a:rPr lang="uk-UA" sz="2800" dirty="0">
                <a:solidFill>
                  <a:srgbClr val="000000"/>
                </a:solidFill>
                <a:latin typeface="Times New Roman" panose="02020603050405020304" pitchFamily="18" charset="0"/>
                <a:ea typeface="Batang" panose="02030600000101010101" pitchFamily="18" charset="-127"/>
              </a:rPr>
              <a:t>жителю мікрорайону</a:t>
            </a:r>
            <a:r>
              <a:rPr lang="ru-RU" sz="2800" dirty="0">
                <a:solidFill>
                  <a:srgbClr val="000000"/>
                </a:solidFill>
                <a:latin typeface="Times New Roman" panose="02020603050405020304" pitchFamily="18" charset="0"/>
                <a:ea typeface="Batang" panose="02030600000101010101" pitchFamily="18" charset="-127"/>
              </a:rPr>
              <a:t> </a:t>
            </a:r>
            <a:r>
              <a:rPr lang="ru-RU" sz="2800" dirty="0" err="1">
                <a:solidFill>
                  <a:srgbClr val="000000"/>
                </a:solidFill>
                <a:latin typeface="Times New Roman" panose="02020603050405020304" pitchFamily="18" charset="0"/>
                <a:ea typeface="Batang" panose="02030600000101010101" pitchFamily="18" charset="-127"/>
              </a:rPr>
              <a:t>реалізувати</a:t>
            </a:r>
            <a:r>
              <a:rPr lang="ru-RU" sz="2800" dirty="0">
                <a:solidFill>
                  <a:srgbClr val="000000"/>
                </a:solidFill>
                <a:latin typeface="Times New Roman" panose="02020603050405020304" pitchFamily="18" charset="0"/>
                <a:ea typeface="Batang" panose="02030600000101010101" pitchFamily="18" charset="-127"/>
              </a:rPr>
              <a:t> себе </a:t>
            </a:r>
            <a:r>
              <a:rPr lang="ru-RU" sz="2800" dirty="0" err="1">
                <a:solidFill>
                  <a:srgbClr val="000000"/>
                </a:solidFill>
                <a:latin typeface="Times New Roman" panose="02020603050405020304" pitchFamily="18" charset="0"/>
                <a:ea typeface="Batang" panose="02030600000101010101" pitchFamily="18" charset="-127"/>
              </a:rPr>
              <a:t>матеріальними</a:t>
            </a:r>
            <a:r>
              <a:rPr lang="ru-RU" sz="2800" dirty="0">
                <a:solidFill>
                  <a:srgbClr val="000000"/>
                </a:solidFill>
                <a:latin typeface="Times New Roman" panose="02020603050405020304" pitchFamily="18" charset="0"/>
                <a:ea typeface="Batang" panose="02030600000101010101" pitchFamily="18" charset="-127"/>
              </a:rPr>
              <a:t> коштами в </a:t>
            </a:r>
            <a:r>
              <a:rPr lang="ru-RU" sz="2800" dirty="0" err="1">
                <a:solidFill>
                  <a:srgbClr val="000000"/>
                </a:solidFill>
                <a:latin typeface="Times New Roman" panose="02020603050405020304" pitchFamily="18" charset="0"/>
                <a:ea typeface="Batang" panose="02030600000101010101" pitchFamily="18" charset="-127"/>
              </a:rPr>
              <a:t>справі</a:t>
            </a:r>
            <a:r>
              <a:rPr lang="ru-RU" sz="2800" dirty="0">
                <a:solidFill>
                  <a:srgbClr val="000000"/>
                </a:solidFill>
                <a:latin typeface="Times New Roman" panose="02020603050405020304" pitchFamily="18" charset="0"/>
                <a:ea typeface="Batang" panose="02030600000101010101" pitchFamily="18" charset="-127"/>
              </a:rPr>
              <a:t> </a:t>
            </a:r>
            <a:r>
              <a:rPr lang="ru-RU" sz="2800" dirty="0" err="1">
                <a:solidFill>
                  <a:srgbClr val="000000"/>
                </a:solidFill>
                <a:latin typeface="Times New Roman" panose="02020603050405020304" pitchFamily="18" charset="0"/>
                <a:ea typeface="Batang" panose="02030600000101010101" pitchFamily="18" charset="-127"/>
              </a:rPr>
              <a:t>покращення</a:t>
            </a:r>
            <a:r>
              <a:rPr lang="ru-RU" sz="2800" dirty="0">
                <a:solidFill>
                  <a:srgbClr val="000000"/>
                </a:solidFill>
                <a:latin typeface="Times New Roman" panose="02020603050405020304" pitchFamily="18" charset="0"/>
                <a:ea typeface="Batang" panose="02030600000101010101" pitchFamily="18" charset="-127"/>
              </a:rPr>
              <a:t> </a:t>
            </a:r>
            <a:r>
              <a:rPr lang="ru-RU" sz="2800" dirty="0" err="1">
                <a:solidFill>
                  <a:srgbClr val="000000"/>
                </a:solidFill>
                <a:latin typeface="Times New Roman" panose="02020603050405020304" pitchFamily="18" charset="0"/>
                <a:ea typeface="Batang" panose="02030600000101010101" pitchFamily="18" charset="-127"/>
              </a:rPr>
              <a:t>загального</a:t>
            </a:r>
            <a:r>
              <a:rPr lang="ru-RU" sz="2800" dirty="0">
                <a:solidFill>
                  <a:srgbClr val="000000"/>
                </a:solidFill>
                <a:latin typeface="Times New Roman" panose="02020603050405020304" pitchFamily="18" charset="0"/>
                <a:ea typeface="Batang" panose="02030600000101010101" pitchFamily="18" charset="-127"/>
              </a:rPr>
              <a:t> </a:t>
            </a:r>
            <a:r>
              <a:rPr lang="ru-RU" sz="2800" dirty="0" err="1">
                <a:solidFill>
                  <a:srgbClr val="000000"/>
                </a:solidFill>
                <a:latin typeface="Times New Roman" panose="02020603050405020304" pitchFamily="18" charset="0"/>
                <a:ea typeface="Batang" panose="02030600000101010101" pitchFamily="18" charset="-127"/>
              </a:rPr>
              <a:t>добробуту</a:t>
            </a:r>
            <a:r>
              <a:rPr lang="ru-RU" sz="2800" dirty="0">
                <a:solidFill>
                  <a:srgbClr val="000000"/>
                </a:solidFill>
                <a:latin typeface="Times New Roman" panose="02020603050405020304" pitchFamily="18" charset="0"/>
                <a:ea typeface="Batang" panose="02030600000101010101" pitchFamily="18" charset="-127"/>
              </a:rPr>
              <a:t>.</a:t>
            </a:r>
            <a:endParaRPr lang="uk-UA" sz="2400" dirty="0">
              <a:latin typeface="Times New Roman" panose="02020603050405020304" pitchFamily="18" charset="0"/>
              <a:ea typeface="Batang" panose="02030600000101010101" pitchFamily="18" charset="-127"/>
            </a:endParaRPr>
          </a:p>
          <a:p>
            <a:pPr marL="0" indent="0">
              <a:buNone/>
            </a:pPr>
            <a:r>
              <a:rPr lang="uk-UA" sz="2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r>
            <a:br>
              <a:rPr lang="uk-UA" sz="2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endParaRPr lang="uk-UA" dirty="0"/>
          </a:p>
        </p:txBody>
      </p:sp>
    </p:spTree>
    <p:extLst>
      <p:ext uri="{BB962C8B-B14F-4D97-AF65-F5344CB8AC3E}">
        <p14:creationId xmlns:p14="http://schemas.microsoft.com/office/powerpoint/2010/main" val="2639438549"/>
      </p:ext>
    </p:extLst>
  </p:cSld>
  <p:clrMapOvr>
    <a:masterClrMapping/>
  </p:clrMapOvr>
  <p:transition spd="slow">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370416"/>
          </a:xfrm>
        </p:spPr>
        <p:txBody>
          <a:bodyPr>
            <a:normAutofit fontScale="90000"/>
          </a:bodyPr>
          <a:lstStyle/>
          <a:p>
            <a:pPr algn="ctr"/>
            <a:r>
              <a:rPr lang="uk-UA" sz="5400" b="1" dirty="0" smtClean="0">
                <a:solidFill>
                  <a:srgbClr val="7030A0"/>
                </a:solidFill>
                <a:latin typeface="Times New Roman" panose="02020603050405020304" pitchFamily="18" charset="0"/>
                <a:ea typeface="Calibri" panose="020F0502020204030204" pitchFamily="34" charset="0"/>
              </a:rPr>
              <a:t>Кімнату </a:t>
            </a:r>
            <a:r>
              <a:rPr lang="uk-UA" sz="5400" b="1" dirty="0">
                <a:solidFill>
                  <a:srgbClr val="7030A0"/>
                </a:solidFill>
                <a:latin typeface="Times New Roman" panose="02020603050405020304" pitchFamily="18" charset="0"/>
                <a:ea typeface="Calibri" panose="020F0502020204030204" pitchFamily="34" charset="0"/>
              </a:rPr>
              <a:t>психологічного та сенсорного розвантаження</a:t>
            </a:r>
            <a:endParaRPr lang="ru-RU" dirty="0">
              <a:solidFill>
                <a:srgbClr val="7030A0"/>
              </a:solidFill>
            </a:endParaRPr>
          </a:p>
        </p:txBody>
      </p:sp>
      <p:pic>
        <p:nvPicPr>
          <p:cNvPr id="5" name="Місце для вмісту 4"/>
          <p:cNvPicPr>
            <a:picLocks noGrp="1" noChangeAspect="1"/>
          </p:cNvPicPr>
          <p:nvPr>
            <p:ph idx="1"/>
          </p:nvPr>
        </p:nvPicPr>
        <p:blipFill>
          <a:blip r:embed="rId2"/>
          <a:stretch>
            <a:fillRect/>
          </a:stretch>
        </p:blipFill>
        <p:spPr>
          <a:xfrm>
            <a:off x="683568" y="2276872"/>
            <a:ext cx="3964284" cy="3781176"/>
          </a:xfrm>
          <a:prstGeom prst="rect">
            <a:avLst/>
          </a:prstGeom>
        </p:spPr>
      </p:pic>
      <p:pic>
        <p:nvPicPr>
          <p:cNvPr id="6" name="Рисунок 5" descr="20190115_125416.jpg"/>
          <p:cNvPicPr/>
          <p:nvPr/>
        </p:nvPicPr>
        <p:blipFill>
          <a:blip r:embed="rId3" cstate="print">
            <a:extLst>
              <a:ext uri="{28A0092B-C50C-407E-A947-70E740481C1C}">
                <a14:useLocalDpi xmlns:a14="http://schemas.microsoft.com/office/drawing/2010/main" val="0"/>
              </a:ext>
            </a:extLst>
          </a:blip>
          <a:srcRect t="5907" r="7651"/>
          <a:stretch>
            <a:fillRect/>
          </a:stretch>
        </p:blipFill>
        <p:spPr>
          <a:xfrm>
            <a:off x="4788024" y="2292058"/>
            <a:ext cx="3744416" cy="3765989"/>
          </a:xfrm>
          <a:prstGeom prst="rect">
            <a:avLst/>
          </a:prstGeom>
        </p:spPr>
      </p:pic>
    </p:spTree>
  </p:cSld>
  <p:clrMapOvr>
    <a:masterClrMapping/>
  </p:clrMapOvr>
  <p:transition spd="slow">
    <p:wheel spokes="8"/>
  </p:transition>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202</TotalTime>
  <Words>449</Words>
  <Application>Microsoft Office PowerPoint</Application>
  <PresentationFormat>Экран (4:3)</PresentationFormat>
  <Paragraphs>37</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Грань</vt:lpstr>
      <vt:lpstr>ЗАВЖДИ ПОРУЧ</vt:lpstr>
      <vt:lpstr>Презентация PowerPoint</vt:lpstr>
      <vt:lpstr>Інклюзія – (від англ. Inclusion – включення) – процес збільшення ступеня участі всіх громадян в соціумі, і насамперед, тих, що мають труднощі у фізичному розвитку. Він припускає розробку і застосування таких конкретних рішень, які зможуть дозволити кожній людині рівноправно брати участь в академічному і суспільному житті. В інклюзії всі зацікавлені сторони повинні брати активну участь для отримання бажаного результату. Головний принцип інклюзії: «Рівні можливості для кожного».</vt:lpstr>
      <vt:lpstr>Презентация PowerPoint</vt:lpstr>
      <vt:lpstr>Презентация PowerPoint</vt:lpstr>
      <vt:lpstr>Створення сприятливого освітнього середовища</vt:lpstr>
      <vt:lpstr>Презентация PowerPoint</vt:lpstr>
      <vt:lpstr>Презентация PowerPoint</vt:lpstr>
      <vt:lpstr>Кімнату психологічного та сенсорного розвантаження</vt:lpstr>
      <vt:lpstr>Презентация PowerPoint</vt:lpstr>
      <vt:lpstr>Нетрадиційні корекційні методики психологічної служби </vt:lpstr>
      <vt:lpstr>Підтримка діток з обмеженими можливостями асистентом вчителя</vt:lpstr>
      <vt:lpstr>Презентация PowerPoint</vt:lpstr>
      <vt:lpstr>Соціалізація дітей</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ЗАВЖДИ ПОРУЧ</dc:title>
  <dc:creator>Админ</dc:creator>
  <cp:lastModifiedBy>User</cp:lastModifiedBy>
  <cp:revision>22</cp:revision>
  <dcterms:created xsi:type="dcterms:W3CDTF">2019-11-13T18:41:15Z</dcterms:created>
  <dcterms:modified xsi:type="dcterms:W3CDTF">2019-11-18T09:57:39Z</dcterms:modified>
</cp:coreProperties>
</file>